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3854E-D2A1-41AD-82ED-1A1B65325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82816-28E3-4A25-9B66-C56CAA72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02CD2-18DA-42C4-87E3-8E8C7ED4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F5A75-B2DB-4D6F-8F82-019F886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32985-E90F-4B6A-AB42-D238E3F62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0C0F3-C0D7-44AA-8C91-857CD1BF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21653-4AE0-4E26-A938-E89F3CD8A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086A0-99F8-4CCF-9E24-7C3CEBE6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562D2-03D8-4DD6-94E5-5418D362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83159-C20B-4405-BDB2-FD75EECA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9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9D5A5D-6664-4C25-942D-5032B3E03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12FEE-5232-438E-A46A-8649D861F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EB58-F546-49BF-8B06-69A4084E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2D187-EBED-46C9-8E4F-68EC840C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F4170-A68B-4F7B-8B32-A48A5AA4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9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A31B-DDCD-4883-A06B-FE8A7EF64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F0A90-F38B-4470-A7F7-7F73F3DCD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795F-A231-46D4-A193-A890EF2C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A751-83A2-4401-AE24-2F53E1E0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E7A18-06AD-4E3A-AD9A-BB6DCCA85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7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A470-E0EC-4F67-BD9F-C5BF73D4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663D-6644-41C1-A7B2-73D5BA942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DE394-3E39-4706-AB5C-7D7ADBCD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D20CC-6CAF-4CCB-9316-4E9BF6A5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8ACCF-0F4F-4FE4-90C6-B0B14BC4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6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FD3-2C97-48CB-AE39-A622B5BBE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80EBC-C5E5-43A2-B6D0-E1605777A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07AB1-0461-4E49-A3F2-76EB7B0B6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70B2E-6A1E-40BC-86B9-BFD8697F7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F2851-F71D-43EF-96D7-8E94C8C2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8DD06-3929-4552-8E5F-48098896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3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0E45-DB30-482F-88A1-A1963D69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7281B-9419-4D46-9956-35F7E7BE4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958D3-D4BF-4505-B6D4-84F6AB267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6AE68-E19A-4733-926A-7639D710C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42220D-D6C4-46D0-8E7C-CAFBECDFD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C44DA1-AC18-4BB8-A634-D6ADC6AF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2BA569-3DA6-4041-B57A-20BD31F1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B526FC-7326-426B-B39B-7BF387485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2E1-4758-44FE-AC04-56B8AB2D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5C42F3-3CBF-4BA0-B661-673D3C61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C2605-7FCD-4C3E-9391-9425C929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CC1F1-6D02-4626-B73E-3AE1AF8C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5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AD9E52-88F6-44E0-82F6-80941EC6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B71EEA-3FA3-4D08-86F1-3133D465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2491E-8072-4D23-B556-AD33F139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9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4836-BEB0-4AA0-B5D6-CFFA140E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4859A-4601-4CA3-817D-2C66791DD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91B17-5683-43A9-A0DD-A3DF5EC8A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8C46A-5BE2-4ADB-9C76-75F9CEDC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26B29-0FB4-4FF4-B962-CF198E08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206DD-6E9A-4EA1-9605-8FAAB334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9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1200E-C002-4225-A625-4F0725E4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B1451-9AAC-4187-9E92-57494DE15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AF0E-DCD0-4AC6-B505-C635DE9F2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00355-66B8-4B4D-865A-EADC87EC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C51DE-1B4F-4A7C-BF52-74C8C0DF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E5BE7-DCC1-484B-8304-053801ED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5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D33A86-980A-481A-8FEC-A4DE7997B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76F8F-8345-4902-9BFD-04294230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F48C9-CD69-4A4F-B0C5-85FCC262C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7034-6569-433F-9B06-1DC258E10F7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37144-2D02-4505-9AE2-0DCD9D17C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08917-8A8F-4E96-A2C5-51F7368A7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50F30-2894-4EFB-8536-03F56C5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7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IMPROVEMENT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Practice: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Age of child:</a:t>
            </a:r>
          </a:p>
        </p:txBody>
      </p:sp>
    </p:spTree>
    <p:extLst>
      <p:ext uri="{BB962C8B-B14F-4D97-AF65-F5344CB8AC3E}">
        <p14:creationId xmlns:p14="http://schemas.microsoft.com/office/powerpoint/2010/main" val="198407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QIDA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were highlights  of the coaching session?</a:t>
            </a:r>
          </a:p>
        </p:txBody>
      </p:sp>
    </p:spTree>
    <p:extLst>
      <p:ext uri="{BB962C8B-B14F-4D97-AF65-F5344CB8AC3E}">
        <p14:creationId xmlns:p14="http://schemas.microsoft.com/office/powerpoint/2010/main" val="201153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QIDA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were difficult moments or barriers during the coaching session?</a:t>
            </a:r>
          </a:p>
        </p:txBody>
      </p:sp>
    </p:spTree>
    <p:extLst>
      <p:ext uri="{BB962C8B-B14F-4D97-AF65-F5344CB8AC3E}">
        <p14:creationId xmlns:p14="http://schemas.microsoft.com/office/powerpoint/2010/main" val="174507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QIDA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Were the family participants engaged?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Did you discover anything new about the family?</a:t>
            </a:r>
          </a:p>
        </p:txBody>
      </p:sp>
    </p:spTree>
    <p:extLst>
      <p:ext uri="{BB962C8B-B14F-4D97-AF65-F5344CB8AC3E}">
        <p14:creationId xmlns:p14="http://schemas.microsoft.com/office/powerpoint/2010/main" val="403399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09E-5184-4B1A-86C8-B924DE39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TREEHOUSE</a:t>
            </a:r>
            <a:r>
              <a:rPr lang="en-US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IMPROVEMENT  PROVIDER PRESENTATION TEMPLATE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C1D6-C70B-4751-A28B-03701054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Is there anything you would have liked have done differently?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Did you discover any coaching tips to share?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6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TREEHOUSE QUALITY IMPROVEMENT PROVIDER PRESENTATION TEMPLATE </vt:lpstr>
      <vt:lpstr>TREEHOUSE QIDA PROVIDER PRESENTATION TEMPLATE </vt:lpstr>
      <vt:lpstr>TREEHOUSE QIDA PROVIDER PRESENTATION TEMPLATE </vt:lpstr>
      <vt:lpstr>TREEHOUSE QIDA PROVIDER PRESENTATION TEMPLATE </vt:lpstr>
      <vt:lpstr>TREEHOUSE QUALITY IMPROVEMENT  PROVIDER PRESENTATION TEMPLATE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TREEHOUSE QIDA PROVIDER PRESENTATION TEMPLATE </dc:title>
  <dc:creator>Ken</dc:creator>
  <cp:lastModifiedBy>Ken</cp:lastModifiedBy>
  <cp:revision>5</cp:revision>
  <dcterms:created xsi:type="dcterms:W3CDTF">2021-05-07T22:03:11Z</dcterms:created>
  <dcterms:modified xsi:type="dcterms:W3CDTF">2021-10-31T13:40:15Z</dcterms:modified>
</cp:coreProperties>
</file>