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3"/>
  </p:notesMasterIdLst>
  <p:sldIdLst>
    <p:sldId id="1735" r:id="rId2"/>
    <p:sldId id="2075" r:id="rId3"/>
    <p:sldId id="2076" r:id="rId4"/>
    <p:sldId id="2077" r:id="rId5"/>
    <p:sldId id="2078" r:id="rId6"/>
    <p:sldId id="1731" r:id="rId7"/>
    <p:sldId id="265" r:id="rId8"/>
    <p:sldId id="2082" r:id="rId9"/>
    <p:sldId id="259" r:id="rId10"/>
    <p:sldId id="2084" r:id="rId11"/>
    <p:sldId id="2083" r:id="rId12"/>
    <p:sldId id="2079" r:id="rId13"/>
    <p:sldId id="2080" r:id="rId14"/>
    <p:sldId id="2081" r:id="rId15"/>
    <p:sldId id="2101" r:id="rId16"/>
    <p:sldId id="2087" r:id="rId17"/>
    <p:sldId id="2088" r:id="rId18"/>
    <p:sldId id="2086" r:id="rId19"/>
    <p:sldId id="2092" r:id="rId20"/>
    <p:sldId id="2089" r:id="rId21"/>
    <p:sldId id="2090" r:id="rId22"/>
    <p:sldId id="2091" r:id="rId23"/>
    <p:sldId id="2093" r:id="rId24"/>
    <p:sldId id="2094" r:id="rId25"/>
    <p:sldId id="2095" r:id="rId26"/>
    <p:sldId id="2096" r:id="rId27"/>
    <p:sldId id="2098" r:id="rId28"/>
    <p:sldId id="2097" r:id="rId29"/>
    <p:sldId id="2106" r:id="rId30"/>
    <p:sldId id="2107" r:id="rId31"/>
    <p:sldId id="2102" r:id="rId32"/>
    <p:sldId id="2105" r:id="rId33"/>
    <p:sldId id="2110" r:id="rId34"/>
    <p:sldId id="2099" r:id="rId35"/>
    <p:sldId id="2100" r:id="rId36"/>
    <p:sldId id="2114" r:id="rId37"/>
    <p:sldId id="2103" r:id="rId38"/>
    <p:sldId id="2108" r:id="rId39"/>
    <p:sldId id="2111" r:id="rId40"/>
    <p:sldId id="2112" r:id="rId41"/>
    <p:sldId id="211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D5E2C-769D-42AF-A6EF-3A2DE7B2308C}" v="125" dt="2026-03-06T19:06:10.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05" autoAdjust="0"/>
  </p:normalViewPr>
  <p:slideViewPr>
    <p:cSldViewPr snapToGrid="0">
      <p:cViewPr>
        <p:scale>
          <a:sx n="70" d="100"/>
          <a:sy n="70" d="100"/>
        </p:scale>
        <p:origin x="1166" y="173"/>
      </p:cViewPr>
      <p:guideLst/>
    </p:cSldViewPr>
  </p:slideViewPr>
  <p:notesTextViewPr>
    <p:cViewPr>
      <p:scale>
        <a:sx n="1" d="1"/>
        <a:sy n="1" d="1"/>
      </p:scale>
      <p:origin x="0" y="-173"/>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Ichniowski" userId="ef8805ed506fce54" providerId="LiveId" clId="{E44D5E2C-769D-42AF-A6EF-3A2DE7B2308C}"/>
    <pc:docChg chg="undo custSel addSld delSld modSld sldOrd">
      <pc:chgData name="Michael Ichniowski" userId="ef8805ed506fce54" providerId="LiveId" clId="{E44D5E2C-769D-42AF-A6EF-3A2DE7B2308C}" dt="2026-03-06T19:28:55.463" v="30380" actId="20577"/>
      <pc:docMkLst>
        <pc:docMk/>
      </pc:docMkLst>
      <pc:sldChg chg="addSp delSp modSp add mod ord modNotesTx">
        <pc:chgData name="Michael Ichniowski" userId="ef8805ed506fce54" providerId="LiveId" clId="{E44D5E2C-769D-42AF-A6EF-3A2DE7B2308C}" dt="2026-03-06T00:16:55.748" v="27310" actId="20577"/>
        <pc:sldMkLst>
          <pc:docMk/>
          <pc:sldMk cId="3999870054" sldId="259"/>
        </pc:sldMkLst>
        <pc:spChg chg="mod">
          <ac:chgData name="Michael Ichniowski" userId="ef8805ed506fce54" providerId="LiveId" clId="{E44D5E2C-769D-42AF-A6EF-3A2DE7B2308C}" dt="2026-02-12T00:29:42.032" v="1669" actId="1076"/>
          <ac:spMkLst>
            <pc:docMk/>
            <pc:sldMk cId="3999870054" sldId="259"/>
            <ac:spMk id="2" creationId="{A2F2710B-44BD-A1C6-D6B5-37C8B63DB5DA}"/>
          </ac:spMkLst>
        </pc:spChg>
        <pc:spChg chg="mod">
          <ac:chgData name="Michael Ichniowski" userId="ef8805ed506fce54" providerId="LiveId" clId="{E44D5E2C-769D-42AF-A6EF-3A2DE7B2308C}" dt="2026-03-06T00:15:33.725" v="27273" actId="20577"/>
          <ac:spMkLst>
            <pc:docMk/>
            <pc:sldMk cId="3999870054" sldId="259"/>
            <ac:spMk id="3" creationId="{98FC1EFE-A883-99E5-5A3B-51E7EBC48770}"/>
          </ac:spMkLst>
        </pc:spChg>
      </pc:sldChg>
      <pc:sldChg chg="add ord modNotesTx">
        <pc:chgData name="Michael Ichniowski" userId="ef8805ed506fce54" providerId="LiveId" clId="{E44D5E2C-769D-42AF-A6EF-3A2DE7B2308C}" dt="2026-03-06T18:45:42.861" v="29742" actId="20577"/>
        <pc:sldMkLst>
          <pc:docMk/>
          <pc:sldMk cId="3970165302" sldId="265"/>
        </pc:sldMkLst>
      </pc:sldChg>
      <pc:sldChg chg="addSp delSp modSp add mod ord setBg delDesignElem modNotesTx">
        <pc:chgData name="Michael Ichniowski" userId="ef8805ed506fce54" providerId="LiveId" clId="{E44D5E2C-769D-42AF-A6EF-3A2DE7B2308C}" dt="2026-03-06T18:44:40.087" v="29723" actId="20577"/>
        <pc:sldMkLst>
          <pc:docMk/>
          <pc:sldMk cId="595733195" sldId="1731"/>
        </pc:sldMkLst>
        <pc:spChg chg="add mod">
          <ac:chgData name="Michael Ichniowski" userId="ef8805ed506fce54" providerId="LiveId" clId="{E44D5E2C-769D-42AF-A6EF-3A2DE7B2308C}" dt="2026-02-11T21:57:58.943" v="775" actId="20577"/>
          <ac:spMkLst>
            <pc:docMk/>
            <pc:sldMk cId="595733195" sldId="1731"/>
            <ac:spMk id="4" creationId="{63335174-8086-BC21-08A9-9B5378FB7D08}"/>
          </ac:spMkLst>
        </pc:spChg>
        <pc:picChg chg="mod">
          <ac:chgData name="Michael Ichniowski" userId="ef8805ed506fce54" providerId="LiveId" clId="{E44D5E2C-769D-42AF-A6EF-3A2DE7B2308C}" dt="2026-03-06T00:03:56.233" v="27039" actId="1076"/>
          <ac:picMkLst>
            <pc:docMk/>
            <pc:sldMk cId="595733195" sldId="1731"/>
            <ac:picMk id="2" creationId="{3B46B5EE-09AF-F520-23D3-55D8C72E6913}"/>
          </ac:picMkLst>
        </pc:picChg>
      </pc:sldChg>
      <pc:sldChg chg="addSp modSp mod modNotesTx">
        <pc:chgData name="Michael Ichniowski" userId="ef8805ed506fce54" providerId="LiveId" clId="{E44D5E2C-769D-42AF-A6EF-3A2DE7B2308C}" dt="2026-03-03T19:00:47.407" v="11996" actId="20577"/>
        <pc:sldMkLst>
          <pc:docMk/>
          <pc:sldMk cId="750729784" sldId="1735"/>
        </pc:sldMkLst>
        <pc:spChg chg="mod">
          <ac:chgData name="Michael Ichniowski" userId="ef8805ed506fce54" providerId="LiveId" clId="{E44D5E2C-769D-42AF-A6EF-3A2DE7B2308C}" dt="2026-02-11T21:25:43.951" v="324" actId="27636"/>
          <ac:spMkLst>
            <pc:docMk/>
            <pc:sldMk cId="750729784" sldId="1735"/>
            <ac:spMk id="5" creationId="{BAAD73E8-296F-D64C-1D2C-474F2AD953DC}"/>
          </ac:spMkLst>
        </pc:spChg>
      </pc:sldChg>
      <pc:sldChg chg="new del">
        <pc:chgData name="Michael Ichniowski" userId="ef8805ed506fce54" providerId="LiveId" clId="{E44D5E2C-769D-42AF-A6EF-3A2DE7B2308C}" dt="2026-02-11T21:30:20.259" v="329" actId="47"/>
        <pc:sldMkLst>
          <pc:docMk/>
          <pc:sldMk cId="158775029" sldId="1736"/>
        </pc:sldMkLst>
      </pc:sldChg>
      <pc:sldChg chg="delSp modSp add del mod setBg delDesignElem">
        <pc:chgData name="Michael Ichniowski" userId="ef8805ed506fce54" providerId="LiveId" clId="{E44D5E2C-769D-42AF-A6EF-3A2DE7B2308C}" dt="2026-02-11T21:30:08.705" v="328" actId="47"/>
        <pc:sldMkLst>
          <pc:docMk/>
          <pc:sldMk cId="894451812" sldId="1737"/>
        </pc:sldMkLst>
      </pc:sldChg>
      <pc:sldChg chg="modSp add mod modNotesTx">
        <pc:chgData name="Michael Ichniowski" userId="ef8805ed506fce54" providerId="LiveId" clId="{E44D5E2C-769D-42AF-A6EF-3A2DE7B2308C}" dt="2026-03-05T23:21:57.532" v="26214" actId="20577"/>
        <pc:sldMkLst>
          <pc:docMk/>
          <pc:sldMk cId="2607389445" sldId="2075"/>
        </pc:sldMkLst>
        <pc:spChg chg="mod">
          <ac:chgData name="Michael Ichniowski" userId="ef8805ed506fce54" providerId="LiveId" clId="{E44D5E2C-769D-42AF-A6EF-3A2DE7B2308C}" dt="2026-02-11T21:34:29.348" v="335" actId="2711"/>
          <ac:spMkLst>
            <pc:docMk/>
            <pc:sldMk cId="2607389445" sldId="2075"/>
            <ac:spMk id="2" creationId="{1D356E33-4A19-489D-920A-EA6D4F947006}"/>
          </ac:spMkLst>
        </pc:spChg>
        <pc:spChg chg="mod">
          <ac:chgData name="Michael Ichniowski" userId="ef8805ed506fce54" providerId="LiveId" clId="{E44D5E2C-769D-42AF-A6EF-3A2DE7B2308C}" dt="2026-02-11T21:35:14.352" v="336" actId="2711"/>
          <ac:spMkLst>
            <pc:docMk/>
            <pc:sldMk cId="2607389445" sldId="2075"/>
            <ac:spMk id="9" creationId="{E9925A53-0782-F51D-FB0B-AD9DF09A40FD}"/>
          </ac:spMkLst>
        </pc:spChg>
      </pc:sldChg>
      <pc:sldChg chg="modSp new mod modNotesTx">
        <pc:chgData name="Michael Ichniowski" userId="ef8805ed506fce54" providerId="LiveId" clId="{E44D5E2C-769D-42AF-A6EF-3A2DE7B2308C}" dt="2026-03-06T18:35:14.601" v="29270" actId="20577"/>
        <pc:sldMkLst>
          <pc:docMk/>
          <pc:sldMk cId="2150744693" sldId="2076"/>
        </pc:sldMkLst>
        <pc:spChg chg="mod">
          <ac:chgData name="Michael Ichniowski" userId="ef8805ed506fce54" providerId="LiveId" clId="{E44D5E2C-769D-42AF-A6EF-3A2DE7B2308C}" dt="2026-02-11T21:36:52.139" v="352" actId="14100"/>
          <ac:spMkLst>
            <pc:docMk/>
            <pc:sldMk cId="2150744693" sldId="2076"/>
            <ac:spMk id="2" creationId="{2BD97769-D503-4BC7-6250-8B5B0CB3251C}"/>
          </ac:spMkLst>
        </pc:spChg>
        <pc:spChg chg="mod">
          <ac:chgData name="Michael Ichniowski" userId="ef8805ed506fce54" providerId="LiveId" clId="{E44D5E2C-769D-42AF-A6EF-3A2DE7B2308C}" dt="2026-02-18T16:27:00.130" v="5123" actId="20577"/>
          <ac:spMkLst>
            <pc:docMk/>
            <pc:sldMk cId="2150744693" sldId="2076"/>
            <ac:spMk id="3" creationId="{37233604-F179-0895-5C00-D968E4ADEBDF}"/>
          </ac:spMkLst>
        </pc:spChg>
      </pc:sldChg>
      <pc:sldChg chg="modSp new mod ord modNotesTx">
        <pc:chgData name="Michael Ichniowski" userId="ef8805ed506fce54" providerId="LiveId" clId="{E44D5E2C-769D-42AF-A6EF-3A2DE7B2308C}" dt="2026-03-05T23:38:59.959" v="26724" actId="20577"/>
        <pc:sldMkLst>
          <pc:docMk/>
          <pc:sldMk cId="2601802455" sldId="2077"/>
        </pc:sldMkLst>
        <pc:spChg chg="mod">
          <ac:chgData name="Michael Ichniowski" userId="ef8805ed506fce54" providerId="LiveId" clId="{E44D5E2C-769D-42AF-A6EF-3A2DE7B2308C}" dt="2026-03-05T23:30:46.722" v="26384" actId="20577"/>
          <ac:spMkLst>
            <pc:docMk/>
            <pc:sldMk cId="2601802455" sldId="2077"/>
            <ac:spMk id="2" creationId="{DA81C1BF-CCF7-9876-B43B-2435B7A782A3}"/>
          </ac:spMkLst>
        </pc:spChg>
        <pc:spChg chg="mod">
          <ac:chgData name="Michael Ichniowski" userId="ef8805ed506fce54" providerId="LiveId" clId="{E44D5E2C-769D-42AF-A6EF-3A2DE7B2308C}" dt="2026-03-03T19:31:46.148" v="12348" actId="115"/>
          <ac:spMkLst>
            <pc:docMk/>
            <pc:sldMk cId="2601802455" sldId="2077"/>
            <ac:spMk id="3" creationId="{750DE828-19B8-A66E-EA4B-491C49AF8D44}"/>
          </ac:spMkLst>
        </pc:spChg>
      </pc:sldChg>
      <pc:sldChg chg="addSp delSp modSp new mod modNotesTx">
        <pc:chgData name="Michael Ichniowski" userId="ef8805ed506fce54" providerId="LiveId" clId="{E44D5E2C-769D-42AF-A6EF-3A2DE7B2308C}" dt="2026-03-05T23:58:00.682" v="26949" actId="20577"/>
        <pc:sldMkLst>
          <pc:docMk/>
          <pc:sldMk cId="4127482696" sldId="2078"/>
        </pc:sldMkLst>
        <pc:spChg chg="mod">
          <ac:chgData name="Michael Ichniowski" userId="ef8805ed506fce54" providerId="LiveId" clId="{E44D5E2C-769D-42AF-A6EF-3A2DE7B2308C}" dt="2026-03-05T23:39:31.234" v="26761" actId="20577"/>
          <ac:spMkLst>
            <pc:docMk/>
            <pc:sldMk cId="4127482696" sldId="2078"/>
            <ac:spMk id="2" creationId="{BFBA4872-C60E-F41D-8D72-75C9E0AC8515}"/>
          </ac:spMkLst>
        </pc:spChg>
        <pc:spChg chg="mod">
          <ac:chgData name="Michael Ichniowski" userId="ef8805ed506fce54" providerId="LiveId" clId="{E44D5E2C-769D-42AF-A6EF-3A2DE7B2308C}" dt="2026-03-05T23:40:03.069" v="26763" actId="1076"/>
          <ac:spMkLst>
            <pc:docMk/>
            <pc:sldMk cId="4127482696" sldId="2078"/>
            <ac:spMk id="3" creationId="{7D04F184-AE8F-4F56-F8F7-BE2F0BA5485A}"/>
          </ac:spMkLst>
        </pc:spChg>
        <pc:spChg chg="add mod">
          <ac:chgData name="Michael Ichniowski" userId="ef8805ed506fce54" providerId="LiveId" clId="{E44D5E2C-769D-42AF-A6EF-3A2DE7B2308C}" dt="2026-02-12T00:11:54.022" v="1532" actId="1076"/>
          <ac:spMkLst>
            <pc:docMk/>
            <pc:sldMk cId="4127482696" sldId="2078"/>
            <ac:spMk id="6" creationId="{A682C8A3-0B26-5459-26C8-039503694067}"/>
          </ac:spMkLst>
        </pc:spChg>
        <pc:spChg chg="add mod">
          <ac:chgData name="Michael Ichniowski" userId="ef8805ed506fce54" providerId="LiveId" clId="{E44D5E2C-769D-42AF-A6EF-3A2DE7B2308C}" dt="2026-02-12T00:15:40.141" v="1632" actId="20577"/>
          <ac:spMkLst>
            <pc:docMk/>
            <pc:sldMk cId="4127482696" sldId="2078"/>
            <ac:spMk id="7" creationId="{7CD2483D-8CAC-B6F4-FCE7-D8A6C1BCD5A2}"/>
          </ac:spMkLst>
        </pc:spChg>
      </pc:sldChg>
      <pc:sldChg chg="addSp delSp modSp new mod ord modNotesTx">
        <pc:chgData name="Michael Ichniowski" userId="ef8805ed506fce54" providerId="LiveId" clId="{E44D5E2C-769D-42AF-A6EF-3A2DE7B2308C}" dt="2026-03-06T19:13:23.186" v="30008" actId="20577"/>
        <pc:sldMkLst>
          <pc:docMk/>
          <pc:sldMk cId="1259028285" sldId="2079"/>
        </pc:sldMkLst>
        <pc:spChg chg="mod">
          <ac:chgData name="Michael Ichniowski" userId="ef8805ed506fce54" providerId="LiveId" clId="{E44D5E2C-769D-42AF-A6EF-3A2DE7B2308C}" dt="2026-03-04T19:24:23.812" v="15131" actId="20577"/>
          <ac:spMkLst>
            <pc:docMk/>
            <pc:sldMk cId="1259028285" sldId="2079"/>
            <ac:spMk id="2" creationId="{FCC3C2B2-9457-1F89-8A34-8D097844C728}"/>
          </ac:spMkLst>
        </pc:spChg>
        <pc:spChg chg="mod">
          <ac:chgData name="Michael Ichniowski" userId="ef8805ed506fce54" providerId="LiveId" clId="{E44D5E2C-769D-42AF-A6EF-3A2DE7B2308C}" dt="2026-03-06T18:57:05.146" v="29874" actId="20577"/>
          <ac:spMkLst>
            <pc:docMk/>
            <pc:sldMk cId="1259028285" sldId="2079"/>
            <ac:spMk id="3" creationId="{B3363C84-313D-AF46-44E8-235ACE0B2100}"/>
          </ac:spMkLst>
        </pc:spChg>
      </pc:sldChg>
      <pc:sldChg chg="addSp delSp modSp new mod ord setBg modClrScheme setClrOvrMap chgLayout modNotesTx">
        <pc:chgData name="Michael Ichniowski" userId="ef8805ed506fce54" providerId="LiveId" clId="{E44D5E2C-769D-42AF-A6EF-3A2DE7B2308C}" dt="2026-03-04T20:56:12.637" v="15501" actId="20577"/>
        <pc:sldMkLst>
          <pc:docMk/>
          <pc:sldMk cId="2666292154" sldId="2080"/>
        </pc:sldMkLst>
        <pc:spChg chg="add mod">
          <ac:chgData name="Michael Ichniowski" userId="ef8805ed506fce54" providerId="LiveId" clId="{E44D5E2C-769D-42AF-A6EF-3A2DE7B2308C}" dt="2026-03-04T20:54:57.178" v="15441" actId="1076"/>
          <ac:spMkLst>
            <pc:docMk/>
            <pc:sldMk cId="2666292154" sldId="2080"/>
            <ac:spMk id="4" creationId="{29D5BC14-CD31-6177-DB00-85FD31C669F0}"/>
          </ac:spMkLst>
        </pc:spChg>
        <pc:spChg chg="add">
          <ac:chgData name="Michael Ichniowski" userId="ef8805ed506fce54" providerId="LiveId" clId="{E44D5E2C-769D-42AF-A6EF-3A2DE7B2308C}" dt="2026-02-12T00:52:21.388" v="1719" actId="26606"/>
          <ac:spMkLst>
            <pc:docMk/>
            <pc:sldMk cId="2666292154" sldId="2080"/>
            <ac:spMk id="2061" creationId="{4AC0CD9D-7610-4620-93B4-798CCD9AB581}"/>
          </ac:spMkLst>
        </pc:spChg>
        <pc:spChg chg="add">
          <ac:chgData name="Michael Ichniowski" userId="ef8805ed506fce54" providerId="LiveId" clId="{E44D5E2C-769D-42AF-A6EF-3A2DE7B2308C}" dt="2026-02-12T00:52:21.388" v="1719" actId="26606"/>
          <ac:spMkLst>
            <pc:docMk/>
            <pc:sldMk cId="2666292154" sldId="2080"/>
            <ac:spMk id="2067" creationId="{DE4D62F9-188E-4530-84C2-24BDEE4BEB82}"/>
          </ac:spMkLst>
        </pc:spChg>
        <pc:spChg chg="add">
          <ac:chgData name="Michael Ichniowski" userId="ef8805ed506fce54" providerId="LiveId" clId="{E44D5E2C-769D-42AF-A6EF-3A2DE7B2308C}" dt="2026-02-12T00:52:21.388" v="1719" actId="26606"/>
          <ac:spMkLst>
            <pc:docMk/>
            <pc:sldMk cId="2666292154" sldId="2080"/>
            <ac:spMk id="2069" creationId="{757B325C-3E35-45CF-9D07-3BCB281F3B9C}"/>
          </ac:spMkLst>
        </pc:spChg>
        <pc:spChg chg="add">
          <ac:chgData name="Michael Ichniowski" userId="ef8805ed506fce54" providerId="LiveId" clId="{E44D5E2C-769D-42AF-A6EF-3A2DE7B2308C}" dt="2026-02-12T00:52:21.388" v="1719" actId="26606"/>
          <ac:spMkLst>
            <pc:docMk/>
            <pc:sldMk cId="2666292154" sldId="2080"/>
            <ac:spMk id="2071" creationId="{C24BEC42-AFF3-40D1-93A2-A27A42E1E23C}"/>
          </ac:spMkLst>
        </pc:spChg>
        <pc:spChg chg="add">
          <ac:chgData name="Michael Ichniowski" userId="ef8805ed506fce54" providerId="LiveId" clId="{E44D5E2C-769D-42AF-A6EF-3A2DE7B2308C}" dt="2026-02-12T00:52:21.388" v="1719" actId="26606"/>
          <ac:spMkLst>
            <pc:docMk/>
            <pc:sldMk cId="2666292154" sldId="2080"/>
            <ac:spMk id="2073" creationId="{608F427C-1EC9-4280-9367-F2B3AA063E82}"/>
          </ac:spMkLst>
        </pc:spChg>
        <pc:spChg chg="add">
          <ac:chgData name="Michael Ichniowski" userId="ef8805ed506fce54" providerId="LiveId" clId="{E44D5E2C-769D-42AF-A6EF-3A2DE7B2308C}" dt="2026-02-12T00:52:21.388" v="1719" actId="26606"/>
          <ac:spMkLst>
            <pc:docMk/>
            <pc:sldMk cId="2666292154" sldId="2080"/>
            <ac:spMk id="2075" creationId="{F98810A7-E114-447A-A7D6-69B27CFB5650}"/>
          </ac:spMkLst>
        </pc:spChg>
        <pc:picChg chg="add mod">
          <ac:chgData name="Michael Ichniowski" userId="ef8805ed506fce54" providerId="LiveId" clId="{E44D5E2C-769D-42AF-A6EF-3A2DE7B2308C}" dt="2026-02-12T00:52:05.798" v="1718"/>
          <ac:picMkLst>
            <pc:docMk/>
            <pc:sldMk cId="2666292154" sldId="2080"/>
            <ac:picMk id="2052" creationId="{1902DB1D-1AE8-9DDE-764B-890BFD645A0A}"/>
          </ac:picMkLst>
        </pc:picChg>
        <pc:picChg chg="add">
          <ac:chgData name="Michael Ichniowski" userId="ef8805ed506fce54" providerId="LiveId" clId="{E44D5E2C-769D-42AF-A6EF-3A2DE7B2308C}" dt="2026-02-12T00:52:21.388" v="1719" actId="26606"/>
          <ac:picMkLst>
            <pc:docMk/>
            <pc:sldMk cId="2666292154" sldId="2080"/>
            <ac:picMk id="2059" creationId="{7C268552-D473-46ED-B1B8-422042C4DEF1}"/>
          </ac:picMkLst>
        </pc:picChg>
        <pc:picChg chg="add">
          <ac:chgData name="Michael Ichniowski" userId="ef8805ed506fce54" providerId="LiveId" clId="{E44D5E2C-769D-42AF-A6EF-3A2DE7B2308C}" dt="2026-02-12T00:52:21.388" v="1719" actId="26606"/>
          <ac:picMkLst>
            <pc:docMk/>
            <pc:sldMk cId="2666292154" sldId="2080"/>
            <ac:picMk id="2063" creationId="{B9238B3E-24AA-439A-B527-6C5DF6D72145}"/>
          </ac:picMkLst>
        </pc:picChg>
        <pc:picChg chg="add">
          <ac:chgData name="Michael Ichniowski" userId="ef8805ed506fce54" providerId="LiveId" clId="{E44D5E2C-769D-42AF-A6EF-3A2DE7B2308C}" dt="2026-02-12T00:52:21.388" v="1719" actId="26606"/>
          <ac:picMkLst>
            <pc:docMk/>
            <pc:sldMk cId="2666292154" sldId="2080"/>
            <ac:picMk id="2065" creationId="{69F01145-BEA3-4CBF-AA21-10077B948CA8}"/>
          </ac:picMkLst>
        </pc:picChg>
      </pc:sldChg>
      <pc:sldChg chg="addSp delSp modSp new mod setBg setClrOvrMap modNotesTx">
        <pc:chgData name="Michael Ichniowski" userId="ef8805ed506fce54" providerId="LiveId" clId="{E44D5E2C-769D-42AF-A6EF-3A2DE7B2308C}" dt="2026-03-06T19:06:38.203" v="29900" actId="20577"/>
        <pc:sldMkLst>
          <pc:docMk/>
          <pc:sldMk cId="4078736470" sldId="2081"/>
        </pc:sldMkLst>
        <pc:spChg chg="mod">
          <ac:chgData name="Michael Ichniowski" userId="ef8805ed506fce54" providerId="LiveId" clId="{E44D5E2C-769D-42AF-A6EF-3A2DE7B2308C}" dt="2026-02-12T23:29:47.863" v="1897" actId="20577"/>
          <ac:spMkLst>
            <pc:docMk/>
            <pc:sldMk cId="4078736470" sldId="2081"/>
            <ac:spMk id="2" creationId="{1A03B5FC-1E94-1E15-10CE-265FD4316A57}"/>
          </ac:spMkLst>
        </pc:spChg>
        <pc:spChg chg="add mod">
          <ac:chgData name="Michael Ichniowski" userId="ef8805ed506fce54" providerId="LiveId" clId="{E44D5E2C-769D-42AF-A6EF-3A2DE7B2308C}" dt="2026-03-06T19:06:38.203" v="29900" actId="20577"/>
          <ac:spMkLst>
            <pc:docMk/>
            <pc:sldMk cId="4078736470" sldId="2081"/>
            <ac:spMk id="3" creationId="{983E2B37-DAEC-4CCC-C79A-C27EBFA63293}"/>
          </ac:spMkLst>
        </pc:spChg>
        <pc:spChg chg="add">
          <ac:chgData name="Michael Ichniowski" userId="ef8805ed506fce54" providerId="LiveId" clId="{E44D5E2C-769D-42AF-A6EF-3A2DE7B2308C}" dt="2026-02-12T22:20:02.085" v="1724" actId="26606"/>
          <ac:spMkLst>
            <pc:docMk/>
            <pc:sldMk cId="4078736470" sldId="2081"/>
            <ac:spMk id="1035" creationId="{4AC0CD9D-7610-4620-93B4-798CCD9AB581}"/>
          </ac:spMkLst>
        </pc:spChg>
        <pc:spChg chg="add">
          <ac:chgData name="Michael Ichniowski" userId="ef8805ed506fce54" providerId="LiveId" clId="{E44D5E2C-769D-42AF-A6EF-3A2DE7B2308C}" dt="2026-02-12T22:20:02.085" v="1724" actId="26606"/>
          <ac:spMkLst>
            <pc:docMk/>
            <pc:sldMk cId="4078736470" sldId="2081"/>
            <ac:spMk id="1041" creationId="{DE4D62F9-188E-4530-84C2-24BDEE4BEB82}"/>
          </ac:spMkLst>
        </pc:spChg>
        <pc:spChg chg="add">
          <ac:chgData name="Michael Ichniowski" userId="ef8805ed506fce54" providerId="LiveId" clId="{E44D5E2C-769D-42AF-A6EF-3A2DE7B2308C}" dt="2026-02-12T22:20:02.085" v="1724" actId="26606"/>
          <ac:spMkLst>
            <pc:docMk/>
            <pc:sldMk cId="4078736470" sldId="2081"/>
            <ac:spMk id="1043" creationId="{757B325C-3E35-45CF-9D07-3BCB281F3B9C}"/>
          </ac:spMkLst>
        </pc:spChg>
        <pc:spChg chg="add">
          <ac:chgData name="Michael Ichniowski" userId="ef8805ed506fce54" providerId="LiveId" clId="{E44D5E2C-769D-42AF-A6EF-3A2DE7B2308C}" dt="2026-02-12T22:20:02.085" v="1724" actId="26606"/>
          <ac:spMkLst>
            <pc:docMk/>
            <pc:sldMk cId="4078736470" sldId="2081"/>
            <ac:spMk id="1045" creationId="{C24BEC42-AFF3-40D1-93A2-A27A42E1E23C}"/>
          </ac:spMkLst>
        </pc:spChg>
        <pc:spChg chg="add">
          <ac:chgData name="Michael Ichniowski" userId="ef8805ed506fce54" providerId="LiveId" clId="{E44D5E2C-769D-42AF-A6EF-3A2DE7B2308C}" dt="2026-02-12T22:20:02.085" v="1724" actId="26606"/>
          <ac:spMkLst>
            <pc:docMk/>
            <pc:sldMk cId="4078736470" sldId="2081"/>
            <ac:spMk id="1047" creationId="{608F427C-1EC9-4280-9367-F2B3AA063E82}"/>
          </ac:spMkLst>
        </pc:spChg>
        <pc:spChg chg="add">
          <ac:chgData name="Michael Ichniowski" userId="ef8805ed506fce54" providerId="LiveId" clId="{E44D5E2C-769D-42AF-A6EF-3A2DE7B2308C}" dt="2026-02-12T22:20:02.085" v="1724" actId="26606"/>
          <ac:spMkLst>
            <pc:docMk/>
            <pc:sldMk cId="4078736470" sldId="2081"/>
            <ac:spMk id="1049" creationId="{F98810A7-E114-447A-A7D6-69B27CFB5650}"/>
          </ac:spMkLst>
        </pc:spChg>
        <pc:picChg chg="add mod">
          <ac:chgData name="Michael Ichniowski" userId="ef8805ed506fce54" providerId="LiveId" clId="{E44D5E2C-769D-42AF-A6EF-3A2DE7B2308C}" dt="2026-02-12T22:20:02.085" v="1724" actId="26606"/>
          <ac:picMkLst>
            <pc:docMk/>
            <pc:sldMk cId="4078736470" sldId="2081"/>
            <ac:picMk id="1026" creationId="{78F02375-84A2-EEF2-9527-2E015A7A0DD5}"/>
          </ac:picMkLst>
        </pc:picChg>
        <pc:picChg chg="add">
          <ac:chgData name="Michael Ichniowski" userId="ef8805ed506fce54" providerId="LiveId" clId="{E44D5E2C-769D-42AF-A6EF-3A2DE7B2308C}" dt="2026-02-12T22:20:02.085" v="1724" actId="26606"/>
          <ac:picMkLst>
            <pc:docMk/>
            <pc:sldMk cId="4078736470" sldId="2081"/>
            <ac:picMk id="1031" creationId="{41B68C77-138E-4BF7-A276-BD0C78A4219F}"/>
          </ac:picMkLst>
        </pc:picChg>
      </pc:sldChg>
      <pc:sldChg chg="addSp delSp modSp new mod ord setBg setClrOvrMap modNotesTx">
        <pc:chgData name="Michael Ichniowski" userId="ef8805ed506fce54" providerId="LiveId" clId="{E44D5E2C-769D-42AF-A6EF-3A2DE7B2308C}" dt="2026-03-06T18:47:18.539" v="29790" actId="20577"/>
        <pc:sldMkLst>
          <pc:docMk/>
          <pc:sldMk cId="1647192553" sldId="2082"/>
        </pc:sldMkLst>
        <pc:spChg chg="mod">
          <ac:chgData name="Michael Ichniowski" userId="ef8805ed506fce54" providerId="LiveId" clId="{E44D5E2C-769D-42AF-A6EF-3A2DE7B2308C}" dt="2026-02-14T23:37:45.470" v="1945" actId="20577"/>
          <ac:spMkLst>
            <pc:docMk/>
            <pc:sldMk cId="1647192553" sldId="2082"/>
            <ac:spMk id="2" creationId="{3CF08F76-5904-7BB2-CA1A-58BCF16DCD82}"/>
          </ac:spMkLst>
        </pc:spChg>
        <pc:spChg chg="add">
          <ac:chgData name="Michael Ichniowski" userId="ef8805ed506fce54" providerId="LiveId" clId="{E44D5E2C-769D-42AF-A6EF-3A2DE7B2308C}" dt="2026-02-12T22:29:41.986" v="1727" actId="26606"/>
          <ac:spMkLst>
            <pc:docMk/>
            <pc:sldMk cId="1647192553" sldId="2082"/>
            <ac:spMk id="2059" creationId="{4AC0CD9D-7610-4620-93B4-798CCD9AB581}"/>
          </ac:spMkLst>
        </pc:spChg>
        <pc:spChg chg="add">
          <ac:chgData name="Michael Ichniowski" userId="ef8805ed506fce54" providerId="LiveId" clId="{E44D5E2C-769D-42AF-A6EF-3A2DE7B2308C}" dt="2026-02-12T22:29:41.986" v="1727" actId="26606"/>
          <ac:spMkLst>
            <pc:docMk/>
            <pc:sldMk cId="1647192553" sldId="2082"/>
            <ac:spMk id="2065" creationId="{DE4D62F9-188E-4530-84C2-24BDEE4BEB82}"/>
          </ac:spMkLst>
        </pc:spChg>
        <pc:spChg chg="add">
          <ac:chgData name="Michael Ichniowski" userId="ef8805ed506fce54" providerId="LiveId" clId="{E44D5E2C-769D-42AF-A6EF-3A2DE7B2308C}" dt="2026-02-12T22:29:41.986" v="1727" actId="26606"/>
          <ac:spMkLst>
            <pc:docMk/>
            <pc:sldMk cId="1647192553" sldId="2082"/>
            <ac:spMk id="2067" creationId="{757B325C-3E35-45CF-9D07-3BCB281F3B9C}"/>
          </ac:spMkLst>
        </pc:spChg>
        <pc:spChg chg="add">
          <ac:chgData name="Michael Ichniowski" userId="ef8805ed506fce54" providerId="LiveId" clId="{E44D5E2C-769D-42AF-A6EF-3A2DE7B2308C}" dt="2026-02-12T22:29:41.986" v="1727" actId="26606"/>
          <ac:spMkLst>
            <pc:docMk/>
            <pc:sldMk cId="1647192553" sldId="2082"/>
            <ac:spMk id="2069" creationId="{C24BEC42-AFF3-40D1-93A2-A27A42E1E23C}"/>
          </ac:spMkLst>
        </pc:spChg>
        <pc:spChg chg="add">
          <ac:chgData name="Michael Ichniowski" userId="ef8805ed506fce54" providerId="LiveId" clId="{E44D5E2C-769D-42AF-A6EF-3A2DE7B2308C}" dt="2026-02-12T22:29:41.986" v="1727" actId="26606"/>
          <ac:spMkLst>
            <pc:docMk/>
            <pc:sldMk cId="1647192553" sldId="2082"/>
            <ac:spMk id="2071" creationId="{608F427C-1EC9-4280-9367-F2B3AA063E82}"/>
          </ac:spMkLst>
        </pc:spChg>
        <pc:spChg chg="add">
          <ac:chgData name="Michael Ichniowski" userId="ef8805ed506fce54" providerId="LiveId" clId="{E44D5E2C-769D-42AF-A6EF-3A2DE7B2308C}" dt="2026-02-12T22:29:41.986" v="1727" actId="26606"/>
          <ac:spMkLst>
            <pc:docMk/>
            <pc:sldMk cId="1647192553" sldId="2082"/>
            <ac:spMk id="2073" creationId="{F98810A7-E114-447A-A7D6-69B27CFB5650}"/>
          </ac:spMkLst>
        </pc:spChg>
        <pc:picChg chg="add mod">
          <ac:chgData name="Michael Ichniowski" userId="ef8805ed506fce54" providerId="LiveId" clId="{E44D5E2C-769D-42AF-A6EF-3A2DE7B2308C}" dt="2026-02-12T22:29:41.986" v="1727" actId="26606"/>
          <ac:picMkLst>
            <pc:docMk/>
            <pc:sldMk cId="1647192553" sldId="2082"/>
            <ac:picMk id="2050" creationId="{3C4052CD-9A0A-B4A5-A717-0B59414ACC1D}"/>
          </ac:picMkLst>
        </pc:picChg>
        <pc:picChg chg="add">
          <ac:chgData name="Michael Ichniowski" userId="ef8805ed506fce54" providerId="LiveId" clId="{E44D5E2C-769D-42AF-A6EF-3A2DE7B2308C}" dt="2026-02-12T22:29:41.986" v="1727" actId="26606"/>
          <ac:picMkLst>
            <pc:docMk/>
            <pc:sldMk cId="1647192553" sldId="2082"/>
            <ac:picMk id="2055" creationId="{41B68C77-138E-4BF7-A276-BD0C78A4219F}"/>
          </ac:picMkLst>
        </pc:picChg>
      </pc:sldChg>
      <pc:sldChg chg="addSp delSp modSp new mod ord setBg modNotesTx">
        <pc:chgData name="Michael Ichniowski" userId="ef8805ed506fce54" providerId="LiveId" clId="{E44D5E2C-769D-42AF-A6EF-3A2DE7B2308C}" dt="2026-03-06T18:54:43.571" v="29846" actId="20577"/>
        <pc:sldMkLst>
          <pc:docMk/>
          <pc:sldMk cId="501866548" sldId="2083"/>
        </pc:sldMkLst>
        <pc:spChg chg="add mod">
          <ac:chgData name="Michael Ichniowski" userId="ef8805ed506fce54" providerId="LiveId" clId="{E44D5E2C-769D-42AF-A6EF-3A2DE7B2308C}" dt="2026-03-06T18:52:40.829" v="29821" actId="20577"/>
          <ac:spMkLst>
            <pc:docMk/>
            <pc:sldMk cId="501866548" sldId="2083"/>
            <ac:spMk id="2" creationId="{E4668B01-CDC6-6F72-AFE2-ED6F7B406BA2}"/>
          </ac:spMkLst>
        </pc:spChg>
        <pc:spChg chg="add">
          <ac:chgData name="Michael Ichniowski" userId="ef8805ed506fce54" providerId="LiveId" clId="{E44D5E2C-769D-42AF-A6EF-3A2DE7B2308C}" dt="2026-02-12T23:13:53.317" v="1740" actId="26606"/>
          <ac:spMkLst>
            <pc:docMk/>
            <pc:sldMk cId="501866548" sldId="2083"/>
            <ac:spMk id="3091" creationId="{D85D5AA8-773B-469A-8802-9645A4DC9B7D}"/>
          </ac:spMkLst>
        </pc:spChg>
        <pc:spChg chg="add">
          <ac:chgData name="Michael Ichniowski" userId="ef8805ed506fce54" providerId="LiveId" clId="{E44D5E2C-769D-42AF-A6EF-3A2DE7B2308C}" dt="2026-02-12T23:13:53.317" v="1740" actId="26606"/>
          <ac:spMkLst>
            <pc:docMk/>
            <pc:sldMk cId="501866548" sldId="2083"/>
            <ac:spMk id="3092" creationId="{C75AF42C-C556-454E-B2D3-2C917CB812D5}"/>
          </ac:spMkLst>
        </pc:spChg>
        <pc:picChg chg="add mod">
          <ac:chgData name="Michael Ichniowski" userId="ef8805ed506fce54" providerId="LiveId" clId="{E44D5E2C-769D-42AF-A6EF-3A2DE7B2308C}" dt="2026-02-12T23:14:45.326" v="1746" actId="14100"/>
          <ac:picMkLst>
            <pc:docMk/>
            <pc:sldMk cId="501866548" sldId="2083"/>
            <ac:picMk id="3074" creationId="{B846ED3A-620D-4CE4-3930-07298D3590E0}"/>
          </ac:picMkLst>
        </pc:picChg>
      </pc:sldChg>
      <pc:sldChg chg="modSp new del mod">
        <pc:chgData name="Michael Ichniowski" userId="ef8805ed506fce54" providerId="LiveId" clId="{E44D5E2C-769D-42AF-A6EF-3A2DE7B2308C}" dt="2026-02-12T23:24:17.847" v="1815" actId="47"/>
        <pc:sldMkLst>
          <pc:docMk/>
          <pc:sldMk cId="1962966373" sldId="2084"/>
        </pc:sldMkLst>
      </pc:sldChg>
      <pc:sldChg chg="addSp modSp new mod ord modClrScheme chgLayout modNotesTx">
        <pc:chgData name="Michael Ichniowski" userId="ef8805ed506fce54" providerId="LiveId" clId="{E44D5E2C-769D-42AF-A6EF-3A2DE7B2308C}" dt="2026-03-06T00:17:12.431" v="27311" actId="20577"/>
        <pc:sldMkLst>
          <pc:docMk/>
          <pc:sldMk cId="3054985432" sldId="2084"/>
        </pc:sldMkLst>
        <pc:spChg chg="add mod">
          <ac:chgData name="Michael Ichniowski" userId="ef8805ed506fce54" providerId="LiveId" clId="{E44D5E2C-769D-42AF-A6EF-3A2DE7B2308C}" dt="2026-02-12T23:27:35.907" v="1846" actId="1076"/>
          <ac:spMkLst>
            <pc:docMk/>
            <pc:sldMk cId="3054985432" sldId="2084"/>
            <ac:spMk id="2" creationId="{DB6192D2-8E22-2A65-5BA3-5595314F223D}"/>
          </ac:spMkLst>
        </pc:spChg>
      </pc:sldChg>
      <pc:sldChg chg="addSp delSp modSp new del mod setBg setClrOvrMap">
        <pc:chgData name="Michael Ichniowski" userId="ef8805ed506fce54" providerId="LiveId" clId="{E44D5E2C-769D-42AF-A6EF-3A2DE7B2308C}" dt="2026-02-16T19:28:37.311" v="2693" actId="47"/>
        <pc:sldMkLst>
          <pc:docMk/>
          <pc:sldMk cId="4265213234" sldId="2085"/>
        </pc:sldMkLst>
      </pc:sldChg>
      <pc:sldChg chg="addSp delSp modSp new mod modNotesTx">
        <pc:chgData name="Michael Ichniowski" userId="ef8805ed506fce54" providerId="LiveId" clId="{E44D5E2C-769D-42AF-A6EF-3A2DE7B2308C}" dt="2026-03-04T21:48:31.031" v="17205" actId="20577"/>
        <pc:sldMkLst>
          <pc:docMk/>
          <pc:sldMk cId="1149872923" sldId="2086"/>
        </pc:sldMkLst>
        <pc:spChg chg="mod">
          <ac:chgData name="Michael Ichniowski" userId="ef8805ed506fce54" providerId="LiveId" clId="{E44D5E2C-769D-42AF-A6EF-3A2DE7B2308C}" dt="2026-02-16T18:39:02.958" v="2197" actId="1076"/>
          <ac:spMkLst>
            <pc:docMk/>
            <pc:sldMk cId="1149872923" sldId="2086"/>
            <ac:spMk id="2" creationId="{4F80F4A5-02D8-5ACF-23CA-956A821B3C37}"/>
          </ac:spMkLst>
        </pc:spChg>
        <pc:spChg chg="mod">
          <ac:chgData name="Michael Ichniowski" userId="ef8805ed506fce54" providerId="LiveId" clId="{E44D5E2C-769D-42AF-A6EF-3A2DE7B2308C}" dt="2026-02-16T18:46:10.007" v="2326" actId="1076"/>
          <ac:spMkLst>
            <pc:docMk/>
            <pc:sldMk cId="1149872923" sldId="2086"/>
            <ac:spMk id="3" creationId="{CBAE7C0B-3176-830E-F1FD-CF54B711FFFB}"/>
          </ac:spMkLst>
        </pc:spChg>
        <pc:picChg chg="add mod">
          <ac:chgData name="Michael Ichniowski" userId="ef8805ed506fce54" providerId="LiveId" clId="{E44D5E2C-769D-42AF-A6EF-3A2DE7B2308C}" dt="2026-02-15T23:34:25.841" v="2145" actId="1076"/>
          <ac:picMkLst>
            <pc:docMk/>
            <pc:sldMk cId="1149872923" sldId="2086"/>
            <ac:picMk id="2050" creationId="{68FD0FDE-3D19-92BE-994E-14865D749BC4}"/>
          </ac:picMkLst>
        </pc:picChg>
      </pc:sldChg>
      <pc:sldChg chg="modSp new mod modNotesTx">
        <pc:chgData name="Michael Ichniowski" userId="ef8805ed506fce54" providerId="LiveId" clId="{E44D5E2C-769D-42AF-A6EF-3A2DE7B2308C}" dt="2026-03-06T19:08:14.303" v="29927" actId="20577"/>
        <pc:sldMkLst>
          <pc:docMk/>
          <pc:sldMk cId="2663333580" sldId="2087"/>
        </pc:sldMkLst>
        <pc:spChg chg="mod">
          <ac:chgData name="Michael Ichniowski" userId="ef8805ed506fce54" providerId="LiveId" clId="{E44D5E2C-769D-42AF-A6EF-3A2DE7B2308C}" dt="2026-02-16T18:59:09.643" v="2361" actId="1076"/>
          <ac:spMkLst>
            <pc:docMk/>
            <pc:sldMk cId="2663333580" sldId="2087"/>
            <ac:spMk id="2" creationId="{40A1A152-348D-A5CA-918C-E39B620AE010}"/>
          </ac:spMkLst>
        </pc:spChg>
        <pc:spChg chg="mod">
          <ac:chgData name="Michael Ichniowski" userId="ef8805ed506fce54" providerId="LiveId" clId="{E44D5E2C-769D-42AF-A6EF-3A2DE7B2308C}" dt="2026-03-04T21:32:19.634" v="16188" actId="20577"/>
          <ac:spMkLst>
            <pc:docMk/>
            <pc:sldMk cId="2663333580" sldId="2087"/>
            <ac:spMk id="3" creationId="{FDFD344B-E94F-F28A-3AC8-8A27DA81542A}"/>
          </ac:spMkLst>
        </pc:spChg>
      </pc:sldChg>
      <pc:sldChg chg="addSp delSp modSp new mod modClrScheme chgLayout modNotesTx">
        <pc:chgData name="Michael Ichniowski" userId="ef8805ed506fce54" providerId="LiveId" clId="{E44D5E2C-769D-42AF-A6EF-3A2DE7B2308C}" dt="2026-03-06T00:30:30.757" v="27698" actId="20577"/>
        <pc:sldMkLst>
          <pc:docMk/>
          <pc:sldMk cId="3414307423" sldId="2088"/>
        </pc:sldMkLst>
        <pc:picChg chg="add mod">
          <ac:chgData name="Michael Ichniowski" userId="ef8805ed506fce54" providerId="LiveId" clId="{E44D5E2C-769D-42AF-A6EF-3A2DE7B2308C}" dt="2026-03-04T21:38:02.681" v="16533" actId="1076"/>
          <ac:picMkLst>
            <pc:docMk/>
            <pc:sldMk cId="3414307423" sldId="2088"/>
            <ac:picMk id="3074" creationId="{775D318D-E8D5-784A-CA1A-00C6F0ACA02B}"/>
          </ac:picMkLst>
        </pc:picChg>
      </pc:sldChg>
      <pc:sldChg chg="addSp delSp modSp new mod modNotesTx">
        <pc:chgData name="Michael Ichniowski" userId="ef8805ed506fce54" providerId="LiveId" clId="{E44D5E2C-769D-42AF-A6EF-3A2DE7B2308C}" dt="2026-03-04T21:54:05.730" v="17619" actId="20577"/>
        <pc:sldMkLst>
          <pc:docMk/>
          <pc:sldMk cId="3889701221" sldId="2089"/>
        </pc:sldMkLst>
        <pc:spChg chg="mod">
          <ac:chgData name="Michael Ichniowski" userId="ef8805ed506fce54" providerId="LiveId" clId="{E44D5E2C-769D-42AF-A6EF-3A2DE7B2308C}" dt="2026-02-16T21:04:29.628" v="2723" actId="1076"/>
          <ac:spMkLst>
            <pc:docMk/>
            <pc:sldMk cId="3889701221" sldId="2089"/>
            <ac:spMk id="2" creationId="{F4E9B738-C297-D2F7-CB54-49B06D8F7061}"/>
          </ac:spMkLst>
        </pc:spChg>
        <pc:spChg chg="mod">
          <ac:chgData name="Michael Ichniowski" userId="ef8805ed506fce54" providerId="LiveId" clId="{E44D5E2C-769D-42AF-A6EF-3A2DE7B2308C}" dt="2026-02-16T21:22:03.067" v="3014" actId="1076"/>
          <ac:spMkLst>
            <pc:docMk/>
            <pc:sldMk cId="3889701221" sldId="2089"/>
            <ac:spMk id="3" creationId="{5D280452-4687-9F99-D14D-A5CC3979B9D3}"/>
          </ac:spMkLst>
        </pc:spChg>
        <pc:picChg chg="add mod">
          <ac:chgData name="Michael Ichniowski" userId="ef8805ed506fce54" providerId="LiveId" clId="{E44D5E2C-769D-42AF-A6EF-3A2DE7B2308C}" dt="2026-02-16T21:11:56.588" v="2727" actId="1076"/>
          <ac:picMkLst>
            <pc:docMk/>
            <pc:sldMk cId="3889701221" sldId="2089"/>
            <ac:picMk id="5124" creationId="{A0167131-7071-BED9-0386-4F99B9107265}"/>
          </ac:picMkLst>
        </pc:picChg>
      </pc:sldChg>
      <pc:sldChg chg="addSp delSp modSp new mod modNotesTx">
        <pc:chgData name="Michael Ichniowski" userId="ef8805ed506fce54" providerId="LiveId" clId="{E44D5E2C-769D-42AF-A6EF-3A2DE7B2308C}" dt="2026-03-04T21:57:52.507" v="17972" actId="20577"/>
        <pc:sldMkLst>
          <pc:docMk/>
          <pc:sldMk cId="2455782137" sldId="2090"/>
        </pc:sldMkLst>
        <pc:spChg chg="mod">
          <ac:chgData name="Michael Ichniowski" userId="ef8805ed506fce54" providerId="LiveId" clId="{E44D5E2C-769D-42AF-A6EF-3A2DE7B2308C}" dt="2026-02-16T22:08:37.183" v="3041" actId="1076"/>
          <ac:spMkLst>
            <pc:docMk/>
            <pc:sldMk cId="2455782137" sldId="2090"/>
            <ac:spMk id="2" creationId="{DA785999-AAFD-8A5F-D4A0-F3BFA4E43ED1}"/>
          </ac:spMkLst>
        </pc:spChg>
        <pc:spChg chg="mod">
          <ac:chgData name="Michael Ichniowski" userId="ef8805ed506fce54" providerId="LiveId" clId="{E44D5E2C-769D-42AF-A6EF-3A2DE7B2308C}" dt="2026-02-16T22:17:40.377" v="3350" actId="1076"/>
          <ac:spMkLst>
            <pc:docMk/>
            <pc:sldMk cId="2455782137" sldId="2090"/>
            <ac:spMk id="3" creationId="{8B86CCB3-902D-D76C-A3ED-6B646469D516}"/>
          </ac:spMkLst>
        </pc:spChg>
        <pc:picChg chg="add mod">
          <ac:chgData name="Michael Ichniowski" userId="ef8805ed506fce54" providerId="LiveId" clId="{E44D5E2C-769D-42AF-A6EF-3A2DE7B2308C}" dt="2026-02-16T22:08:25.461" v="3040" actId="1076"/>
          <ac:picMkLst>
            <pc:docMk/>
            <pc:sldMk cId="2455782137" sldId="2090"/>
            <ac:picMk id="6146" creationId="{686824A1-F100-81B9-F8C7-9D672A68DAC1}"/>
          </ac:picMkLst>
        </pc:picChg>
      </pc:sldChg>
      <pc:sldChg chg="addSp delSp modSp new mod setBg modNotesTx">
        <pc:chgData name="Michael Ichniowski" userId="ef8805ed506fce54" providerId="LiveId" clId="{E44D5E2C-769D-42AF-A6EF-3A2DE7B2308C}" dt="2026-03-06T17:39:18.082" v="27738" actId="20577"/>
        <pc:sldMkLst>
          <pc:docMk/>
          <pc:sldMk cId="3718258101" sldId="2091"/>
        </pc:sldMkLst>
        <pc:spChg chg="mod">
          <ac:chgData name="Michael Ichniowski" userId="ef8805ed506fce54" providerId="LiveId" clId="{E44D5E2C-769D-42AF-A6EF-3A2DE7B2308C}" dt="2026-02-16T22:32:26.577" v="3396" actId="14100"/>
          <ac:spMkLst>
            <pc:docMk/>
            <pc:sldMk cId="3718258101" sldId="2091"/>
            <ac:spMk id="2" creationId="{3A55192F-D911-8957-57A3-EE4CBBB2618C}"/>
          </ac:spMkLst>
        </pc:spChg>
        <pc:spChg chg="mod">
          <ac:chgData name="Michael Ichniowski" userId="ef8805ed506fce54" providerId="LiveId" clId="{E44D5E2C-769D-42AF-A6EF-3A2DE7B2308C}" dt="2026-03-04T22:03:00.684" v="18199" actId="20578"/>
          <ac:spMkLst>
            <pc:docMk/>
            <pc:sldMk cId="3718258101" sldId="2091"/>
            <ac:spMk id="3" creationId="{8DB5B4E9-94EF-D541-522F-45F65F743DA1}"/>
          </ac:spMkLst>
        </pc:spChg>
        <pc:spChg chg="add">
          <ac:chgData name="Michael Ichniowski" userId="ef8805ed506fce54" providerId="LiveId" clId="{E44D5E2C-769D-42AF-A6EF-3A2DE7B2308C}" dt="2026-02-16T22:31:44.642" v="3390" actId="26606"/>
          <ac:spMkLst>
            <pc:docMk/>
            <pc:sldMk cId="3718258101" sldId="2091"/>
            <ac:spMk id="7181" creationId="{989BE678-777B-482A-A616-FEDC47B162E5}"/>
          </ac:spMkLst>
        </pc:spChg>
        <pc:spChg chg="add">
          <ac:chgData name="Michael Ichniowski" userId="ef8805ed506fce54" providerId="LiveId" clId="{E44D5E2C-769D-42AF-A6EF-3A2DE7B2308C}" dt="2026-02-16T22:31:44.642" v="3390" actId="26606"/>
          <ac:spMkLst>
            <pc:docMk/>
            <pc:sldMk cId="3718258101" sldId="2091"/>
            <ac:spMk id="7187" creationId="{D28BE0C3-2102-4820-B88B-A448B1840D14}"/>
          </ac:spMkLst>
        </pc:spChg>
        <pc:spChg chg="add">
          <ac:chgData name="Michael Ichniowski" userId="ef8805ed506fce54" providerId="LiveId" clId="{E44D5E2C-769D-42AF-A6EF-3A2DE7B2308C}" dt="2026-02-16T22:31:44.642" v="3390" actId="26606"/>
          <ac:spMkLst>
            <pc:docMk/>
            <pc:sldMk cId="3718258101" sldId="2091"/>
            <ac:spMk id="7189" creationId="{C8A3C342-1D03-412F-8DD3-BF519E8E0AE9}"/>
          </ac:spMkLst>
        </pc:spChg>
        <pc:spChg chg="add">
          <ac:chgData name="Michael Ichniowski" userId="ef8805ed506fce54" providerId="LiveId" clId="{E44D5E2C-769D-42AF-A6EF-3A2DE7B2308C}" dt="2026-02-16T22:31:44.642" v="3390" actId="26606"/>
          <ac:spMkLst>
            <pc:docMk/>
            <pc:sldMk cId="3718258101" sldId="2091"/>
            <ac:spMk id="7191" creationId="{81CC9B02-E087-4350-AEBD-2C3CF001AF01}"/>
          </ac:spMkLst>
        </pc:spChg>
        <pc:picChg chg="add mod">
          <ac:chgData name="Michael Ichniowski" userId="ef8805ed506fce54" providerId="LiveId" clId="{E44D5E2C-769D-42AF-A6EF-3A2DE7B2308C}" dt="2026-02-16T22:32:03.728" v="3392" actId="27614"/>
          <ac:picMkLst>
            <pc:docMk/>
            <pc:sldMk cId="3718258101" sldId="2091"/>
            <ac:picMk id="7172" creationId="{94A8AA25-901C-00D4-E9C6-B34519E4F028}"/>
          </ac:picMkLst>
        </pc:picChg>
        <pc:picChg chg="add">
          <ac:chgData name="Michael Ichniowski" userId="ef8805ed506fce54" providerId="LiveId" clId="{E44D5E2C-769D-42AF-A6EF-3A2DE7B2308C}" dt="2026-02-16T22:31:44.642" v="3390" actId="26606"/>
          <ac:picMkLst>
            <pc:docMk/>
            <pc:sldMk cId="3718258101" sldId="2091"/>
            <ac:picMk id="7177" creationId="{DF19BAF3-7E20-4B9D-B544-BABAEEA1FA75}"/>
          </ac:picMkLst>
        </pc:picChg>
        <pc:picChg chg="add">
          <ac:chgData name="Michael Ichniowski" userId="ef8805ed506fce54" providerId="LiveId" clId="{E44D5E2C-769D-42AF-A6EF-3A2DE7B2308C}" dt="2026-02-16T22:31:44.642" v="3390" actId="26606"/>
          <ac:picMkLst>
            <pc:docMk/>
            <pc:sldMk cId="3718258101" sldId="2091"/>
            <ac:picMk id="7179" creationId="{950648F4-ABCD-4DF0-8641-76CFB2354721}"/>
          </ac:picMkLst>
        </pc:picChg>
        <pc:picChg chg="add">
          <ac:chgData name="Michael Ichniowski" userId="ef8805ed506fce54" providerId="LiveId" clId="{E44D5E2C-769D-42AF-A6EF-3A2DE7B2308C}" dt="2026-02-16T22:31:44.642" v="3390" actId="26606"/>
          <ac:picMkLst>
            <pc:docMk/>
            <pc:sldMk cId="3718258101" sldId="2091"/>
            <ac:picMk id="7185" creationId="{94AAE3AA-3759-4D28-B0EF-575F25A5146C}"/>
          </ac:picMkLst>
        </pc:picChg>
      </pc:sldChg>
      <pc:sldChg chg="addSp delSp modSp new mod ord modNotesTx">
        <pc:chgData name="Michael Ichniowski" userId="ef8805ed506fce54" providerId="LiveId" clId="{E44D5E2C-769D-42AF-A6EF-3A2DE7B2308C}" dt="2026-03-06T00:32:40.643" v="27703" actId="20577"/>
        <pc:sldMkLst>
          <pc:docMk/>
          <pc:sldMk cId="1365227419" sldId="2092"/>
        </pc:sldMkLst>
        <pc:spChg chg="mod">
          <ac:chgData name="Michael Ichniowski" userId="ef8805ed506fce54" providerId="LiveId" clId="{E44D5E2C-769D-42AF-A6EF-3A2DE7B2308C}" dt="2026-02-16T22:49:42.773" v="3720" actId="1076"/>
          <ac:spMkLst>
            <pc:docMk/>
            <pc:sldMk cId="1365227419" sldId="2092"/>
            <ac:spMk id="2" creationId="{74197FBD-36FD-0ABB-6113-CDBA52389A98}"/>
          </ac:spMkLst>
        </pc:spChg>
        <pc:spChg chg="mod">
          <ac:chgData name="Michael Ichniowski" userId="ef8805ed506fce54" providerId="LiveId" clId="{E44D5E2C-769D-42AF-A6EF-3A2DE7B2308C}" dt="2026-02-16T23:06:40.878" v="3984" actId="1076"/>
          <ac:spMkLst>
            <pc:docMk/>
            <pc:sldMk cId="1365227419" sldId="2092"/>
            <ac:spMk id="3" creationId="{120C97F5-AE27-2154-63F6-02039BD1EF6C}"/>
          </ac:spMkLst>
        </pc:spChg>
        <pc:picChg chg="add mod">
          <ac:chgData name="Michael Ichniowski" userId="ef8805ed506fce54" providerId="LiveId" clId="{E44D5E2C-769D-42AF-A6EF-3A2DE7B2308C}" dt="2026-02-16T22:49:22.619" v="3719" actId="1076"/>
          <ac:picMkLst>
            <pc:docMk/>
            <pc:sldMk cId="1365227419" sldId="2092"/>
            <ac:picMk id="8194" creationId="{026A62DD-8570-5E5A-7F27-A583F0564DF1}"/>
          </ac:picMkLst>
        </pc:picChg>
      </pc:sldChg>
      <pc:sldChg chg="addSp delSp modSp new mod modClrScheme chgLayout modNotesTx">
        <pc:chgData name="Michael Ichniowski" userId="ef8805ed506fce54" providerId="LiveId" clId="{E44D5E2C-769D-42AF-A6EF-3A2DE7B2308C}" dt="2026-03-06T17:41:03.850" v="27789" actId="20577"/>
        <pc:sldMkLst>
          <pc:docMk/>
          <pc:sldMk cId="1587727377" sldId="2093"/>
        </pc:sldMkLst>
        <pc:spChg chg="add mod ord">
          <ac:chgData name="Michael Ichniowski" userId="ef8805ed506fce54" providerId="LiveId" clId="{E44D5E2C-769D-42AF-A6EF-3A2DE7B2308C}" dt="2026-03-04T22:13:19.783" v="18610" actId="1076"/>
          <ac:spMkLst>
            <pc:docMk/>
            <pc:sldMk cId="1587727377" sldId="2093"/>
            <ac:spMk id="5" creationId="{9C90D5A6-3771-65DD-663A-DA6339B43D1F}"/>
          </ac:spMkLst>
        </pc:spChg>
        <pc:spChg chg="add mod ord">
          <ac:chgData name="Michael Ichniowski" userId="ef8805ed506fce54" providerId="LiveId" clId="{E44D5E2C-769D-42AF-A6EF-3A2DE7B2308C}" dt="2026-03-04T22:13:33.588" v="18611" actId="1076"/>
          <ac:spMkLst>
            <pc:docMk/>
            <pc:sldMk cId="1587727377" sldId="2093"/>
            <ac:spMk id="6" creationId="{55626BE0-C4DC-8AB7-412B-374386C19BA4}"/>
          </ac:spMkLst>
        </pc:spChg>
      </pc:sldChg>
      <pc:sldChg chg="addSp modSp new mod modNotesTx">
        <pc:chgData name="Michael Ichniowski" userId="ef8805ed506fce54" providerId="LiveId" clId="{E44D5E2C-769D-42AF-A6EF-3A2DE7B2308C}" dt="2026-03-06T19:18:37.205" v="30247" actId="20577"/>
        <pc:sldMkLst>
          <pc:docMk/>
          <pc:sldMk cId="878605892" sldId="2094"/>
        </pc:sldMkLst>
        <pc:spChg chg="mod">
          <ac:chgData name="Michael Ichniowski" userId="ef8805ed506fce54" providerId="LiveId" clId="{E44D5E2C-769D-42AF-A6EF-3A2DE7B2308C}" dt="2026-02-16T23:26:06.982" v="4354" actId="1076"/>
          <ac:spMkLst>
            <pc:docMk/>
            <pc:sldMk cId="878605892" sldId="2094"/>
            <ac:spMk id="2" creationId="{AD104A39-BCA9-9048-4DA3-ACBFDBCCDD20}"/>
          </ac:spMkLst>
        </pc:spChg>
        <pc:spChg chg="mod">
          <ac:chgData name="Michael Ichniowski" userId="ef8805ed506fce54" providerId="LiveId" clId="{E44D5E2C-769D-42AF-A6EF-3A2DE7B2308C}" dt="2026-02-16T23:35:49.682" v="4734" actId="1076"/>
          <ac:spMkLst>
            <pc:docMk/>
            <pc:sldMk cId="878605892" sldId="2094"/>
            <ac:spMk id="3" creationId="{035B810B-E53E-16D1-F83A-70AE8A7B1B4D}"/>
          </ac:spMkLst>
        </pc:spChg>
        <pc:spChg chg="add mod">
          <ac:chgData name="Michael Ichniowski" userId="ef8805ed506fce54" providerId="LiveId" clId="{E44D5E2C-769D-42AF-A6EF-3A2DE7B2308C}" dt="2026-02-16T23:37:10.852" v="4770" actId="20577"/>
          <ac:spMkLst>
            <pc:docMk/>
            <pc:sldMk cId="878605892" sldId="2094"/>
            <ac:spMk id="4" creationId="{0C9B8389-34FB-5F2A-3093-FE731F51338C}"/>
          </ac:spMkLst>
        </pc:spChg>
      </pc:sldChg>
      <pc:sldChg chg="addSp delSp modSp new mod setBg modClrScheme chgLayout modNotesTx">
        <pc:chgData name="Michael Ichniowski" userId="ef8805ed506fce54" providerId="LiveId" clId="{E44D5E2C-769D-42AF-A6EF-3A2DE7B2308C}" dt="2026-03-06T19:18:57.750" v="30262" actId="20577"/>
        <pc:sldMkLst>
          <pc:docMk/>
          <pc:sldMk cId="1105163122" sldId="2095"/>
        </pc:sldMkLst>
        <pc:spChg chg="add mod">
          <ac:chgData name="Michael Ichniowski" userId="ef8805ed506fce54" providerId="LiveId" clId="{E44D5E2C-769D-42AF-A6EF-3A2DE7B2308C}" dt="2026-02-16T23:42:13.089" v="4805" actId="1076"/>
          <ac:spMkLst>
            <pc:docMk/>
            <pc:sldMk cId="1105163122" sldId="2095"/>
            <ac:spMk id="4" creationId="{F3E7B263-1DB6-820E-2FEF-622955420DF6}"/>
          </ac:spMkLst>
        </pc:spChg>
        <pc:spChg chg="add">
          <ac:chgData name="Michael Ichniowski" userId="ef8805ed506fce54" providerId="LiveId" clId="{E44D5E2C-769D-42AF-A6EF-3A2DE7B2308C}" dt="2026-02-16T23:40:50.206" v="4801" actId="26606"/>
          <ac:spMkLst>
            <pc:docMk/>
            <pc:sldMk cId="1105163122" sldId="2095"/>
            <ac:spMk id="10" creationId="{E4F17063-EDA4-417B-946F-BA357F3B390D}"/>
          </ac:spMkLst>
        </pc:spChg>
        <pc:spChg chg="add">
          <ac:chgData name="Michael Ichniowski" userId="ef8805ed506fce54" providerId="LiveId" clId="{E44D5E2C-769D-42AF-A6EF-3A2DE7B2308C}" dt="2026-02-16T23:40:50.206" v="4801" actId="26606"/>
          <ac:spMkLst>
            <pc:docMk/>
            <pc:sldMk cId="1105163122" sldId="2095"/>
            <ac:spMk id="12" creationId="{D36F3EEA-55D4-4677-80E7-92D00B8F343B}"/>
          </ac:spMkLst>
        </pc:spChg>
        <pc:picChg chg="add">
          <ac:chgData name="Michael Ichniowski" userId="ef8805ed506fce54" providerId="LiveId" clId="{E44D5E2C-769D-42AF-A6EF-3A2DE7B2308C}" dt="2026-02-16T23:40:50.206" v="4801" actId="26606"/>
          <ac:picMkLst>
            <pc:docMk/>
            <pc:sldMk cId="1105163122" sldId="2095"/>
            <ac:picMk id="6" creationId="{98D3FB31-1F20-6934-2ABA-5877CB38BC55}"/>
          </ac:picMkLst>
        </pc:picChg>
      </pc:sldChg>
      <pc:sldChg chg="addSp modSp new mod modNotesTx">
        <pc:chgData name="Michael Ichniowski" userId="ef8805ed506fce54" providerId="LiveId" clId="{E44D5E2C-769D-42AF-A6EF-3A2DE7B2308C}" dt="2026-03-06T19:20:09.515" v="30280" actId="20577"/>
        <pc:sldMkLst>
          <pc:docMk/>
          <pc:sldMk cId="1283121445" sldId="2096"/>
        </pc:sldMkLst>
        <pc:spChg chg="mod">
          <ac:chgData name="Michael Ichniowski" userId="ef8805ed506fce54" providerId="LiveId" clId="{E44D5E2C-769D-42AF-A6EF-3A2DE7B2308C}" dt="2026-02-16T23:48:24.138" v="4847" actId="1076"/>
          <ac:spMkLst>
            <pc:docMk/>
            <pc:sldMk cId="1283121445" sldId="2096"/>
            <ac:spMk id="2" creationId="{FD58079B-EBCF-33FA-6E6D-22A24338E36D}"/>
          </ac:spMkLst>
        </pc:spChg>
        <pc:spChg chg="mod">
          <ac:chgData name="Michael Ichniowski" userId="ef8805ed506fce54" providerId="LiveId" clId="{E44D5E2C-769D-42AF-A6EF-3A2DE7B2308C}" dt="2026-02-27T20:52:49.773" v="7276" actId="20577"/>
          <ac:spMkLst>
            <pc:docMk/>
            <pc:sldMk cId="1283121445" sldId="2096"/>
            <ac:spMk id="3" creationId="{77D84692-2CC8-64D0-8021-BB2528E6D5DB}"/>
          </ac:spMkLst>
        </pc:spChg>
        <pc:spChg chg="add mod">
          <ac:chgData name="Michael Ichniowski" userId="ef8805ed506fce54" providerId="LiveId" clId="{E44D5E2C-769D-42AF-A6EF-3A2DE7B2308C}" dt="2026-02-22T23:37:53.807" v="5679" actId="20577"/>
          <ac:spMkLst>
            <pc:docMk/>
            <pc:sldMk cId="1283121445" sldId="2096"/>
            <ac:spMk id="4" creationId="{B6650450-EB4A-A9A5-B4FA-9FB299CA49E7}"/>
          </ac:spMkLst>
        </pc:spChg>
      </pc:sldChg>
      <pc:sldChg chg="addSp delSp modSp new mod modClrScheme chgLayout modNotesTx">
        <pc:chgData name="Michael Ichniowski" userId="ef8805ed506fce54" providerId="LiveId" clId="{E44D5E2C-769D-42AF-A6EF-3A2DE7B2308C}" dt="2026-03-06T19:21:41.888" v="30333" actId="20577"/>
        <pc:sldMkLst>
          <pc:docMk/>
          <pc:sldMk cId="698255679" sldId="2097"/>
        </pc:sldMkLst>
        <pc:spChg chg="add mod">
          <ac:chgData name="Michael Ichniowski" userId="ef8805ed506fce54" providerId="LiveId" clId="{E44D5E2C-769D-42AF-A6EF-3A2DE7B2308C}" dt="2026-02-17T00:08:11.080" v="5027" actId="1076"/>
          <ac:spMkLst>
            <pc:docMk/>
            <pc:sldMk cId="698255679" sldId="2097"/>
            <ac:spMk id="4" creationId="{9467EDF3-5813-E430-CDD5-3D8B020B5391}"/>
          </ac:spMkLst>
        </pc:spChg>
        <pc:spChg chg="add mod">
          <ac:chgData name="Michael Ichniowski" userId="ef8805ed506fce54" providerId="LiveId" clId="{E44D5E2C-769D-42AF-A6EF-3A2DE7B2308C}" dt="2026-02-22T23:40:36.520" v="5681" actId="20577"/>
          <ac:spMkLst>
            <pc:docMk/>
            <pc:sldMk cId="698255679" sldId="2097"/>
            <ac:spMk id="5" creationId="{87063F3D-DCBC-8F71-F1E5-25ED35869332}"/>
          </ac:spMkLst>
        </pc:spChg>
      </pc:sldChg>
      <pc:sldChg chg="addSp delSp modSp new mod modClrScheme chgLayout modNotesTx">
        <pc:chgData name="Michael Ichniowski" userId="ef8805ed506fce54" providerId="LiveId" clId="{E44D5E2C-769D-42AF-A6EF-3A2DE7B2308C}" dt="2026-03-04T22:48:08.347" v="20572" actId="20577"/>
        <pc:sldMkLst>
          <pc:docMk/>
          <pc:sldMk cId="2423029230" sldId="2098"/>
        </pc:sldMkLst>
        <pc:spChg chg="add mod ord">
          <ac:chgData name="Michael Ichniowski" userId="ef8805ed506fce54" providerId="LiveId" clId="{E44D5E2C-769D-42AF-A6EF-3A2DE7B2308C}" dt="2026-02-17T00:21:28.908" v="5075" actId="1076"/>
          <ac:spMkLst>
            <pc:docMk/>
            <pc:sldMk cId="2423029230" sldId="2098"/>
            <ac:spMk id="4" creationId="{4AEE647E-4B9C-06BB-765E-7A6613B0D696}"/>
          </ac:spMkLst>
        </pc:spChg>
        <pc:picChg chg="add mod">
          <ac:chgData name="Michael Ichniowski" userId="ef8805ed506fce54" providerId="LiveId" clId="{E44D5E2C-769D-42AF-A6EF-3A2DE7B2308C}" dt="2026-02-17T00:21:56.819" v="5081" actId="1076"/>
          <ac:picMkLst>
            <pc:docMk/>
            <pc:sldMk cId="2423029230" sldId="2098"/>
            <ac:picMk id="9218" creationId="{6C5A0B56-61FF-6ABA-F23A-771EEE478B14}"/>
          </ac:picMkLst>
        </pc:picChg>
        <pc:picChg chg="add mod">
          <ac:chgData name="Michael Ichniowski" userId="ef8805ed506fce54" providerId="LiveId" clId="{E44D5E2C-769D-42AF-A6EF-3A2DE7B2308C}" dt="2026-02-17T00:21:51.583" v="5080" actId="1076"/>
          <ac:picMkLst>
            <pc:docMk/>
            <pc:sldMk cId="2423029230" sldId="2098"/>
            <ac:picMk id="9220" creationId="{D942DD8A-92FA-CA5F-E68B-C82A4E2C643C}"/>
          </ac:picMkLst>
        </pc:picChg>
      </pc:sldChg>
      <pc:sldChg chg="addSp delSp modSp new mod setBg modNotesTx">
        <pc:chgData name="Michael Ichniowski" userId="ef8805ed506fce54" providerId="LiveId" clId="{E44D5E2C-769D-42AF-A6EF-3A2DE7B2308C}" dt="2026-03-06T17:59:37.272" v="28411" actId="20577"/>
        <pc:sldMkLst>
          <pc:docMk/>
          <pc:sldMk cId="2638619120" sldId="2099"/>
        </pc:sldMkLst>
        <pc:spChg chg="add">
          <ac:chgData name="Michael Ichniowski" userId="ef8805ed506fce54" providerId="LiveId" clId="{E44D5E2C-769D-42AF-A6EF-3A2DE7B2308C}" dt="2026-02-18T20:25:13.851" v="5145" actId="26606"/>
          <ac:spMkLst>
            <pc:docMk/>
            <pc:sldMk cId="2638619120" sldId="2099"/>
            <ac:spMk id="15" creationId="{4309F268-A45B-4517-B03F-2774BAEFFBA6}"/>
          </ac:spMkLst>
        </pc:spChg>
        <pc:picChg chg="add mod">
          <ac:chgData name="Michael Ichniowski" userId="ef8805ed506fce54" providerId="LiveId" clId="{E44D5E2C-769D-42AF-A6EF-3A2DE7B2308C}" dt="2026-02-18T20:25:13.851" v="5145" actId="26606"/>
          <ac:picMkLst>
            <pc:docMk/>
            <pc:sldMk cId="2638619120" sldId="2099"/>
            <ac:picMk id="3" creationId="{5952608B-96A9-A828-5BD3-40D646D7E591}"/>
          </ac:picMkLst>
        </pc:picChg>
      </pc:sldChg>
      <pc:sldChg chg="addSp delSp modSp new mod setBg modClrScheme setClrOvrMap delDesignElem chgLayout modNotesTx">
        <pc:chgData name="Michael Ichniowski" userId="ef8805ed506fce54" providerId="LiveId" clId="{E44D5E2C-769D-42AF-A6EF-3A2DE7B2308C}" dt="2026-03-06T19:28:55.463" v="30380" actId="20577"/>
        <pc:sldMkLst>
          <pc:docMk/>
          <pc:sldMk cId="744038706" sldId="2100"/>
        </pc:sldMkLst>
        <pc:spChg chg="add mod ord">
          <ac:chgData name="Michael Ichniowski" userId="ef8805ed506fce54" providerId="LiveId" clId="{E44D5E2C-769D-42AF-A6EF-3A2DE7B2308C}" dt="2026-02-21T23:23:39.316" v="5292" actId="1076"/>
          <ac:spMkLst>
            <pc:docMk/>
            <pc:sldMk cId="744038706" sldId="2100"/>
            <ac:spMk id="2" creationId="{78D05BDF-9D9B-F8BE-61EA-6DA908D5F2A8}"/>
          </ac:spMkLst>
        </pc:spChg>
        <pc:spChg chg="add mod ord">
          <ac:chgData name="Michael Ichniowski" userId="ef8805ed506fce54" providerId="LiveId" clId="{E44D5E2C-769D-42AF-A6EF-3A2DE7B2308C}" dt="2026-02-21T23:26:04.056" v="5396" actId="1076"/>
          <ac:spMkLst>
            <pc:docMk/>
            <pc:sldMk cId="744038706" sldId="2100"/>
            <ac:spMk id="4" creationId="{12E05DC3-33D6-12AE-4DF1-A0927F3A35F8}"/>
          </ac:spMkLst>
        </pc:spChg>
        <pc:spChg chg="add">
          <ac:chgData name="Michael Ichniowski" userId="ef8805ed506fce54" providerId="LiveId" clId="{E44D5E2C-769D-42AF-A6EF-3A2DE7B2308C}" dt="2026-02-18T23:27:13.004" v="5164" actId="26606"/>
          <ac:spMkLst>
            <pc:docMk/>
            <pc:sldMk cId="744038706" sldId="2100"/>
            <ac:spMk id="10250" creationId="{4AC0CD9D-7610-4620-93B4-798CCD9AB581}"/>
          </ac:spMkLst>
        </pc:spChg>
        <pc:spChg chg="add">
          <ac:chgData name="Michael Ichniowski" userId="ef8805ed506fce54" providerId="LiveId" clId="{E44D5E2C-769D-42AF-A6EF-3A2DE7B2308C}" dt="2026-02-18T23:27:13.004" v="5164" actId="26606"/>
          <ac:spMkLst>
            <pc:docMk/>
            <pc:sldMk cId="744038706" sldId="2100"/>
            <ac:spMk id="10259" creationId="{DE4D62F9-188E-4530-84C2-24BDEE4BEB82}"/>
          </ac:spMkLst>
        </pc:spChg>
        <pc:spChg chg="add">
          <ac:chgData name="Michael Ichniowski" userId="ef8805ed506fce54" providerId="LiveId" clId="{E44D5E2C-769D-42AF-A6EF-3A2DE7B2308C}" dt="2026-02-18T23:27:13.004" v="5164" actId="26606"/>
          <ac:spMkLst>
            <pc:docMk/>
            <pc:sldMk cId="744038706" sldId="2100"/>
            <ac:spMk id="10261" creationId="{B4AAD3FD-83A5-4B89-9F8F-01B8870865BE}"/>
          </ac:spMkLst>
        </pc:spChg>
        <pc:spChg chg="add">
          <ac:chgData name="Michael Ichniowski" userId="ef8805ed506fce54" providerId="LiveId" clId="{E44D5E2C-769D-42AF-A6EF-3A2DE7B2308C}" dt="2026-02-18T23:27:13.004" v="5164" actId="26606"/>
          <ac:spMkLst>
            <pc:docMk/>
            <pc:sldMk cId="744038706" sldId="2100"/>
            <ac:spMk id="10263" creationId="{61752F1D-FC0F-4103-9584-630E643CCDA6}"/>
          </ac:spMkLst>
        </pc:spChg>
        <pc:spChg chg="add">
          <ac:chgData name="Michael Ichniowski" userId="ef8805ed506fce54" providerId="LiveId" clId="{E44D5E2C-769D-42AF-A6EF-3A2DE7B2308C}" dt="2026-02-18T23:27:13.004" v="5164" actId="26606"/>
          <ac:spMkLst>
            <pc:docMk/>
            <pc:sldMk cId="744038706" sldId="2100"/>
            <ac:spMk id="10265" creationId="{70151CB7-E7DE-4917-B831-01DF9CE01306}"/>
          </ac:spMkLst>
        </pc:spChg>
        <pc:spChg chg="add">
          <ac:chgData name="Michael Ichniowski" userId="ef8805ed506fce54" providerId="LiveId" clId="{E44D5E2C-769D-42AF-A6EF-3A2DE7B2308C}" dt="2026-02-18T23:27:13.004" v="5164" actId="26606"/>
          <ac:spMkLst>
            <pc:docMk/>
            <pc:sldMk cId="744038706" sldId="2100"/>
            <ac:spMk id="10267" creationId="{A92A1116-1C84-41DF-B803-1F7B0883EC82}"/>
          </ac:spMkLst>
        </pc:spChg>
        <pc:picChg chg="add mod">
          <ac:chgData name="Michael Ichniowski" userId="ef8805ed506fce54" providerId="LiveId" clId="{E44D5E2C-769D-42AF-A6EF-3A2DE7B2308C}" dt="2026-02-18T23:27:13.004" v="5164" actId="26606"/>
          <ac:picMkLst>
            <pc:docMk/>
            <pc:sldMk cId="744038706" sldId="2100"/>
            <ac:picMk id="10244" creationId="{A93B169A-944D-8298-2A01-60E163A08B94}"/>
          </ac:picMkLst>
        </pc:picChg>
        <pc:picChg chg="add">
          <ac:chgData name="Michael Ichniowski" userId="ef8805ed506fce54" providerId="LiveId" clId="{E44D5E2C-769D-42AF-A6EF-3A2DE7B2308C}" dt="2026-02-18T23:27:13.004" v="5164" actId="26606"/>
          <ac:picMkLst>
            <pc:docMk/>
            <pc:sldMk cId="744038706" sldId="2100"/>
            <ac:picMk id="10254" creationId="{69F01145-BEA3-4CBF-AA21-10077B948CA8}"/>
          </ac:picMkLst>
        </pc:picChg>
      </pc:sldChg>
      <pc:sldChg chg="addSp delSp modSp new mod modClrScheme chgLayout modNotesTx">
        <pc:chgData name="Michael Ichniowski" userId="ef8805ed506fce54" providerId="LiveId" clId="{E44D5E2C-769D-42AF-A6EF-3A2DE7B2308C}" dt="2026-03-04T21:01:31.084" v="15972" actId="20577"/>
        <pc:sldMkLst>
          <pc:docMk/>
          <pc:sldMk cId="960595661" sldId="2101"/>
        </pc:sldMkLst>
        <pc:spChg chg="add mod ord">
          <ac:chgData name="Michael Ichniowski" userId="ef8805ed506fce54" providerId="LiveId" clId="{E44D5E2C-769D-42AF-A6EF-3A2DE7B2308C}" dt="2026-02-21T23:08:45.939" v="5202" actId="122"/>
          <ac:spMkLst>
            <pc:docMk/>
            <pc:sldMk cId="960595661" sldId="2101"/>
            <ac:spMk id="4" creationId="{48BB8D8F-CF51-00FD-EA0C-48A6403513A1}"/>
          </ac:spMkLst>
        </pc:spChg>
      </pc:sldChg>
      <pc:sldChg chg="modSp new mod modNotesTx">
        <pc:chgData name="Michael Ichniowski" userId="ef8805ed506fce54" providerId="LiveId" clId="{E44D5E2C-769D-42AF-A6EF-3A2DE7B2308C}" dt="2026-03-06T19:23:31.665" v="30343" actId="20577"/>
        <pc:sldMkLst>
          <pc:docMk/>
          <pc:sldMk cId="969677769" sldId="2102"/>
        </pc:sldMkLst>
        <pc:spChg chg="mod">
          <ac:chgData name="Michael Ichniowski" userId="ef8805ed506fce54" providerId="LiveId" clId="{E44D5E2C-769D-42AF-A6EF-3A2DE7B2308C}" dt="2026-02-27T20:54:48.081" v="7286" actId="20577"/>
          <ac:spMkLst>
            <pc:docMk/>
            <pc:sldMk cId="969677769" sldId="2102"/>
            <ac:spMk id="2" creationId="{F10DD2D2-E295-D5BC-0EAC-FD8F8E401C70}"/>
          </ac:spMkLst>
        </pc:spChg>
        <pc:spChg chg="mod">
          <ac:chgData name="Michael Ichniowski" userId="ef8805ed506fce54" providerId="LiveId" clId="{E44D5E2C-769D-42AF-A6EF-3A2DE7B2308C}" dt="2026-02-22T23:53:41.173" v="5892" actId="1076"/>
          <ac:spMkLst>
            <pc:docMk/>
            <pc:sldMk cId="969677769" sldId="2102"/>
            <ac:spMk id="3" creationId="{A6B9DA4D-0FC8-078C-49C8-F25501D5D818}"/>
          </ac:spMkLst>
        </pc:spChg>
      </pc:sldChg>
      <pc:sldChg chg="addSp delSp modSp new mod ord modClrScheme chgLayout modNotesTx">
        <pc:chgData name="Michael Ichniowski" userId="ef8805ed506fce54" providerId="LiveId" clId="{E44D5E2C-769D-42AF-A6EF-3A2DE7B2308C}" dt="2026-03-06T18:20:00.919" v="28768" actId="20577"/>
        <pc:sldMkLst>
          <pc:docMk/>
          <pc:sldMk cId="3432808847" sldId="2103"/>
        </pc:sldMkLst>
        <pc:spChg chg="add mod ord">
          <ac:chgData name="Michael Ichniowski" userId="ef8805ed506fce54" providerId="LiveId" clId="{E44D5E2C-769D-42AF-A6EF-3A2DE7B2308C}" dt="2026-02-27T21:21:46.001" v="7610" actId="1076"/>
          <ac:spMkLst>
            <pc:docMk/>
            <pc:sldMk cId="3432808847" sldId="2103"/>
            <ac:spMk id="5" creationId="{A62DD64F-C17C-2907-FC2A-6FF2100D65B4}"/>
          </ac:spMkLst>
        </pc:spChg>
        <pc:spChg chg="add mod ord">
          <ac:chgData name="Michael Ichniowski" userId="ef8805ed506fce54" providerId="LiveId" clId="{E44D5E2C-769D-42AF-A6EF-3A2DE7B2308C}" dt="2026-03-05T22:44:12.848" v="25548" actId="20577"/>
          <ac:spMkLst>
            <pc:docMk/>
            <pc:sldMk cId="3432808847" sldId="2103"/>
            <ac:spMk id="6" creationId="{131E7860-A4C8-D751-24C1-22F0EB5847DB}"/>
          </ac:spMkLst>
        </pc:spChg>
      </pc:sldChg>
      <pc:sldChg chg="modSp new del mod modNotesTx">
        <pc:chgData name="Michael Ichniowski" userId="ef8805ed506fce54" providerId="LiveId" clId="{E44D5E2C-769D-42AF-A6EF-3A2DE7B2308C}" dt="2026-02-25T22:07:13.434" v="6504" actId="47"/>
        <pc:sldMkLst>
          <pc:docMk/>
          <pc:sldMk cId="1434451657" sldId="2104"/>
        </pc:sldMkLst>
      </pc:sldChg>
      <pc:sldChg chg="addSp delSp modSp new mod ord setBg modClrScheme chgLayout modNotesTx">
        <pc:chgData name="Michael Ichniowski" userId="ef8805ed506fce54" providerId="LiveId" clId="{E44D5E2C-769D-42AF-A6EF-3A2DE7B2308C}" dt="2026-03-06T19:25:03.112" v="30346" actId="20577"/>
        <pc:sldMkLst>
          <pc:docMk/>
          <pc:sldMk cId="829063113" sldId="2105"/>
        </pc:sldMkLst>
        <pc:spChg chg="add mod">
          <ac:chgData name="Michael Ichniowski" userId="ef8805ed506fce54" providerId="LiveId" clId="{E44D5E2C-769D-42AF-A6EF-3A2DE7B2308C}" dt="2026-02-25T22:00:55.026" v="6417" actId="1076"/>
          <ac:spMkLst>
            <pc:docMk/>
            <pc:sldMk cId="829063113" sldId="2105"/>
            <ac:spMk id="4" creationId="{2FFF92D3-9A3B-3516-C95F-D311E6C4EF02}"/>
          </ac:spMkLst>
        </pc:spChg>
        <pc:spChg chg="add mod">
          <ac:chgData name="Michael Ichniowski" userId="ef8805ed506fce54" providerId="LiveId" clId="{E44D5E2C-769D-42AF-A6EF-3A2DE7B2308C}" dt="2026-02-25T22:05:35.322" v="6503" actId="20577"/>
          <ac:spMkLst>
            <pc:docMk/>
            <pc:sldMk cId="829063113" sldId="2105"/>
            <ac:spMk id="5" creationId="{FA8AB905-BC68-30EB-125C-B37082D792CC}"/>
          </ac:spMkLst>
        </pc:spChg>
        <pc:spChg chg="add">
          <ac:chgData name="Michael Ichniowski" userId="ef8805ed506fce54" providerId="LiveId" clId="{E44D5E2C-769D-42AF-A6EF-3A2DE7B2308C}" dt="2026-02-25T21:56:26.644" v="6370" actId="26606"/>
          <ac:spMkLst>
            <pc:docMk/>
            <pc:sldMk cId="829063113" sldId="2105"/>
            <ac:spMk id="11271" creationId="{DFB3CEA1-88D9-42FB-88ED-1E9807FE6596}"/>
          </ac:spMkLst>
        </pc:spChg>
        <pc:spChg chg="add">
          <ac:chgData name="Michael Ichniowski" userId="ef8805ed506fce54" providerId="LiveId" clId="{E44D5E2C-769D-42AF-A6EF-3A2DE7B2308C}" dt="2026-02-25T21:56:26.644" v="6370" actId="26606"/>
          <ac:spMkLst>
            <pc:docMk/>
            <pc:sldMk cId="829063113" sldId="2105"/>
            <ac:spMk id="11273" creationId="{9A6C928E-4252-4F33-8C34-E50A12A3170B}"/>
          </ac:spMkLst>
        </pc:spChg>
        <pc:picChg chg="add mod">
          <ac:chgData name="Michael Ichniowski" userId="ef8805ed506fce54" providerId="LiveId" clId="{E44D5E2C-769D-42AF-A6EF-3A2DE7B2308C}" dt="2026-02-25T22:00:05.926" v="6416" actId="1076"/>
          <ac:picMkLst>
            <pc:docMk/>
            <pc:sldMk cId="829063113" sldId="2105"/>
            <ac:picMk id="11266" creationId="{21BC4984-6073-0F89-AB6F-276BB41592EC}"/>
          </ac:picMkLst>
        </pc:picChg>
      </pc:sldChg>
      <pc:sldChg chg="addSp delSp new del mod modClrScheme chgLayout">
        <pc:chgData name="Michael Ichniowski" userId="ef8805ed506fce54" providerId="LiveId" clId="{E44D5E2C-769D-42AF-A6EF-3A2DE7B2308C}" dt="2026-02-25T20:58:56.668" v="6366" actId="47"/>
        <pc:sldMkLst>
          <pc:docMk/>
          <pc:sldMk cId="4292693946" sldId="2105"/>
        </pc:sldMkLst>
      </pc:sldChg>
      <pc:sldChg chg="add del">
        <pc:chgData name="Michael Ichniowski" userId="ef8805ed506fce54" providerId="LiveId" clId="{E44D5E2C-769D-42AF-A6EF-3A2DE7B2308C}" dt="2026-02-25T20:54:00.659" v="6364" actId="47"/>
        <pc:sldMkLst>
          <pc:docMk/>
          <pc:sldMk cId="1747645111" sldId="2106"/>
        </pc:sldMkLst>
      </pc:sldChg>
      <pc:sldChg chg="addSp delSp modSp new mod modClrScheme chgLayout modNotesTx">
        <pc:chgData name="Michael Ichniowski" userId="ef8805ed506fce54" providerId="LiveId" clId="{E44D5E2C-769D-42AF-A6EF-3A2DE7B2308C}" dt="2026-03-04T23:04:51.483" v="21164" actId="20577"/>
        <pc:sldMkLst>
          <pc:docMk/>
          <pc:sldMk cId="3822926992" sldId="2106"/>
        </pc:sldMkLst>
        <pc:spChg chg="add mod ord">
          <ac:chgData name="Michael Ichniowski" userId="ef8805ed506fce54" providerId="LiveId" clId="{E44D5E2C-769D-42AF-A6EF-3A2DE7B2308C}" dt="2026-02-25T22:15:13.497" v="6535" actId="1076"/>
          <ac:spMkLst>
            <pc:docMk/>
            <pc:sldMk cId="3822926992" sldId="2106"/>
            <ac:spMk id="4" creationId="{819AD315-0D9C-28F1-33E4-B30DB89E3343}"/>
          </ac:spMkLst>
        </pc:spChg>
      </pc:sldChg>
      <pc:sldChg chg="addSp delSp modSp new mod setBg modClrScheme addAnim setClrOvrMap chgLayout modNotesTx">
        <pc:chgData name="Michael Ichniowski" userId="ef8805ed506fce54" providerId="LiveId" clId="{E44D5E2C-769D-42AF-A6EF-3A2DE7B2308C}" dt="2026-03-06T19:22:49.863" v="30336" actId="1076"/>
        <pc:sldMkLst>
          <pc:docMk/>
          <pc:sldMk cId="1444783712" sldId="2107"/>
        </pc:sldMkLst>
        <pc:spChg chg="add mod ord">
          <ac:chgData name="Michael Ichniowski" userId="ef8805ed506fce54" providerId="LiveId" clId="{E44D5E2C-769D-42AF-A6EF-3A2DE7B2308C}" dt="2026-02-26T00:28:15.821" v="6948" actId="1076"/>
          <ac:spMkLst>
            <pc:docMk/>
            <pc:sldMk cId="1444783712" sldId="2107"/>
            <ac:spMk id="5" creationId="{5BEDFC73-113D-1658-2034-111D0823C373}"/>
          </ac:spMkLst>
        </pc:spChg>
        <pc:spChg chg="add mod ord">
          <ac:chgData name="Michael Ichniowski" userId="ef8805ed506fce54" providerId="LiveId" clId="{E44D5E2C-769D-42AF-A6EF-3A2DE7B2308C}" dt="2026-03-06T19:22:49.863" v="30336" actId="1076"/>
          <ac:spMkLst>
            <pc:docMk/>
            <pc:sldMk cId="1444783712" sldId="2107"/>
            <ac:spMk id="8" creationId="{19081608-0261-5061-7B66-2C03817A5C0F}"/>
          </ac:spMkLst>
        </pc:spChg>
        <pc:spChg chg="add">
          <ac:chgData name="Michael Ichniowski" userId="ef8805ed506fce54" providerId="LiveId" clId="{E44D5E2C-769D-42AF-A6EF-3A2DE7B2308C}" dt="2026-02-25T22:55:55.492" v="6628" actId="26606"/>
          <ac:spMkLst>
            <pc:docMk/>
            <pc:sldMk cId="1444783712" sldId="2107"/>
            <ac:spMk id="26" creationId="{052BEFF1-896C-45B1-B02C-96A6A1BC389A}"/>
          </ac:spMkLst>
        </pc:spChg>
        <pc:spChg chg="add">
          <ac:chgData name="Michael Ichniowski" userId="ef8805ed506fce54" providerId="LiveId" clId="{E44D5E2C-769D-42AF-A6EF-3A2DE7B2308C}" dt="2026-02-25T22:55:55.492" v="6628" actId="26606"/>
          <ac:spMkLst>
            <pc:docMk/>
            <pc:sldMk cId="1444783712" sldId="2107"/>
            <ac:spMk id="28" creationId="{BB237A14-61B1-4C00-A670-5D8D68A8668E}"/>
          </ac:spMkLst>
        </pc:spChg>
        <pc:spChg chg="add">
          <ac:chgData name="Michael Ichniowski" userId="ef8805ed506fce54" providerId="LiveId" clId="{E44D5E2C-769D-42AF-A6EF-3A2DE7B2308C}" dt="2026-02-25T22:55:55.492" v="6628" actId="26606"/>
          <ac:spMkLst>
            <pc:docMk/>
            <pc:sldMk cId="1444783712" sldId="2107"/>
            <ac:spMk id="30" creationId="{8598F259-6F54-47A3-8D13-1603D786A328}"/>
          </ac:spMkLst>
        </pc:spChg>
        <pc:spChg chg="add">
          <ac:chgData name="Michael Ichniowski" userId="ef8805ed506fce54" providerId="LiveId" clId="{E44D5E2C-769D-42AF-A6EF-3A2DE7B2308C}" dt="2026-02-25T22:55:55.492" v="6628" actId="26606"/>
          <ac:spMkLst>
            <pc:docMk/>
            <pc:sldMk cId="1444783712" sldId="2107"/>
            <ac:spMk id="32" creationId="{0BA768A8-4FED-4ED8-9E46-6BE72188ECD2}"/>
          </ac:spMkLst>
        </pc:spChg>
      </pc:sldChg>
      <pc:sldChg chg="addSp delSp modSp new mod setBg modClrScheme setClrOvrMap chgLayout modNotesTx">
        <pc:chgData name="Michael Ichniowski" userId="ef8805ed506fce54" providerId="LiveId" clId="{E44D5E2C-769D-42AF-A6EF-3A2DE7B2308C}" dt="2026-03-06T18:23:18.273" v="28949" actId="20577"/>
        <pc:sldMkLst>
          <pc:docMk/>
          <pc:sldMk cId="1252706371" sldId="2108"/>
        </pc:sldMkLst>
        <pc:spChg chg="add mod ord">
          <ac:chgData name="Michael Ichniowski" userId="ef8805ed506fce54" providerId="LiveId" clId="{E44D5E2C-769D-42AF-A6EF-3A2DE7B2308C}" dt="2026-02-26T20:29:28.545" v="7206" actId="255"/>
          <ac:spMkLst>
            <pc:docMk/>
            <pc:sldMk cId="1252706371" sldId="2108"/>
            <ac:spMk id="5" creationId="{DCBD6B94-FDED-C44D-DE85-AA3163408560}"/>
          </ac:spMkLst>
        </pc:spChg>
        <pc:spChg chg="add mod ord">
          <ac:chgData name="Michael Ichniowski" userId="ef8805ed506fce54" providerId="LiveId" clId="{E44D5E2C-769D-42AF-A6EF-3A2DE7B2308C}" dt="2026-02-26T20:32:09.925" v="7242" actId="1076"/>
          <ac:spMkLst>
            <pc:docMk/>
            <pc:sldMk cId="1252706371" sldId="2108"/>
            <ac:spMk id="7" creationId="{7BD7DB94-8A88-2E65-A28A-B30D7B0FEA20}"/>
          </ac:spMkLst>
        </pc:spChg>
        <pc:spChg chg="add">
          <ac:chgData name="Michael Ichniowski" userId="ef8805ed506fce54" providerId="LiveId" clId="{E44D5E2C-769D-42AF-A6EF-3A2DE7B2308C}" dt="2026-02-26T20:28:57.329" v="7201" actId="26606"/>
          <ac:spMkLst>
            <pc:docMk/>
            <pc:sldMk cId="1252706371" sldId="2108"/>
            <ac:spMk id="12299" creationId="{4AC0CD9D-7610-4620-93B4-798CCD9AB581}"/>
          </ac:spMkLst>
        </pc:spChg>
        <pc:spChg chg="add">
          <ac:chgData name="Michael Ichniowski" userId="ef8805ed506fce54" providerId="LiveId" clId="{E44D5E2C-769D-42AF-A6EF-3A2DE7B2308C}" dt="2026-02-26T20:28:57.329" v="7201" actId="26606"/>
          <ac:spMkLst>
            <pc:docMk/>
            <pc:sldMk cId="1252706371" sldId="2108"/>
            <ac:spMk id="12305" creationId="{DE4D62F9-188E-4530-84C2-24BDEE4BEB82}"/>
          </ac:spMkLst>
        </pc:spChg>
        <pc:spChg chg="add">
          <ac:chgData name="Michael Ichniowski" userId="ef8805ed506fce54" providerId="LiveId" clId="{E44D5E2C-769D-42AF-A6EF-3A2DE7B2308C}" dt="2026-02-26T20:28:57.329" v="7201" actId="26606"/>
          <ac:spMkLst>
            <pc:docMk/>
            <pc:sldMk cId="1252706371" sldId="2108"/>
            <ac:spMk id="12307" creationId="{C8A3C342-1D03-412F-8DD3-BF519E8E0AE9}"/>
          </ac:spMkLst>
        </pc:spChg>
        <pc:spChg chg="add">
          <ac:chgData name="Michael Ichniowski" userId="ef8805ed506fce54" providerId="LiveId" clId="{E44D5E2C-769D-42AF-A6EF-3A2DE7B2308C}" dt="2026-02-26T20:28:57.329" v="7201" actId="26606"/>
          <ac:spMkLst>
            <pc:docMk/>
            <pc:sldMk cId="1252706371" sldId="2108"/>
            <ac:spMk id="12309" creationId="{81CC9B02-E087-4350-AEBD-2C3CF001AF01}"/>
          </ac:spMkLst>
        </pc:spChg>
        <pc:spChg chg="add">
          <ac:chgData name="Michael Ichniowski" userId="ef8805ed506fce54" providerId="LiveId" clId="{E44D5E2C-769D-42AF-A6EF-3A2DE7B2308C}" dt="2026-02-26T20:28:57.329" v="7201" actId="26606"/>
          <ac:spMkLst>
            <pc:docMk/>
            <pc:sldMk cId="1252706371" sldId="2108"/>
            <ac:spMk id="12311" creationId="{AC3BF0FA-36FA-4CE9-840E-F7C3A8F168B5}"/>
          </ac:spMkLst>
        </pc:spChg>
        <pc:spChg chg="add">
          <ac:chgData name="Michael Ichniowski" userId="ef8805ed506fce54" providerId="LiveId" clId="{E44D5E2C-769D-42AF-A6EF-3A2DE7B2308C}" dt="2026-02-26T20:28:57.329" v="7201" actId="26606"/>
          <ac:spMkLst>
            <pc:docMk/>
            <pc:sldMk cId="1252706371" sldId="2108"/>
            <ac:spMk id="12313" creationId="{D6F18ACE-6E82-4ADC-8A2F-A1771B309B16}"/>
          </ac:spMkLst>
        </pc:spChg>
        <pc:picChg chg="add mod">
          <ac:chgData name="Michael Ichniowski" userId="ef8805ed506fce54" providerId="LiveId" clId="{E44D5E2C-769D-42AF-A6EF-3A2DE7B2308C}" dt="2026-03-05T22:45:04.552" v="25549" actId="1076"/>
          <ac:picMkLst>
            <pc:docMk/>
            <pc:sldMk cId="1252706371" sldId="2108"/>
            <ac:picMk id="12290" creationId="{26705420-ABEB-C6FE-C88A-7DC022AEE4EB}"/>
          </ac:picMkLst>
        </pc:picChg>
        <pc:picChg chg="add">
          <ac:chgData name="Michael Ichniowski" userId="ef8805ed506fce54" providerId="LiveId" clId="{E44D5E2C-769D-42AF-A6EF-3A2DE7B2308C}" dt="2026-02-26T20:28:57.329" v="7201" actId="26606"/>
          <ac:picMkLst>
            <pc:docMk/>
            <pc:sldMk cId="1252706371" sldId="2108"/>
            <ac:picMk id="12295" creationId="{41B68C77-138E-4BF7-A276-BD0C78A4219F}"/>
          </ac:picMkLst>
        </pc:picChg>
        <pc:picChg chg="add">
          <ac:chgData name="Michael Ichniowski" userId="ef8805ed506fce54" providerId="LiveId" clId="{E44D5E2C-769D-42AF-A6EF-3A2DE7B2308C}" dt="2026-02-26T20:28:57.329" v="7201" actId="26606"/>
          <ac:picMkLst>
            <pc:docMk/>
            <pc:sldMk cId="1252706371" sldId="2108"/>
            <ac:picMk id="12297" creationId="{7C268552-D473-46ED-B1B8-422042C4DEF1}"/>
          </ac:picMkLst>
        </pc:picChg>
      </pc:sldChg>
      <pc:sldChg chg="addSp delSp modSp new del mod setBg setClrOvrMap">
        <pc:chgData name="Michael Ichniowski" userId="ef8805ed506fce54" providerId="LiveId" clId="{E44D5E2C-769D-42AF-A6EF-3A2DE7B2308C}" dt="2026-02-27T21:21:07.466" v="7609" actId="47"/>
        <pc:sldMkLst>
          <pc:docMk/>
          <pc:sldMk cId="3432039031" sldId="2109"/>
        </pc:sldMkLst>
      </pc:sldChg>
      <pc:sldChg chg="addSp delSp modSp new mod setBg modClrScheme setClrOvrMap chgLayout modNotesTx">
        <pc:chgData name="Michael Ichniowski" userId="ef8805ed506fce54" providerId="LiveId" clId="{E44D5E2C-769D-42AF-A6EF-3A2DE7B2308C}" dt="2026-03-06T17:59:01.898" v="28407" actId="20577"/>
        <pc:sldMkLst>
          <pc:docMk/>
          <pc:sldMk cId="1060554759" sldId="2110"/>
        </pc:sldMkLst>
        <pc:spChg chg="add mod ord">
          <ac:chgData name="Michael Ichniowski" userId="ef8805ed506fce54" providerId="LiveId" clId="{E44D5E2C-769D-42AF-A6EF-3A2DE7B2308C}" dt="2026-02-27T22:29:26.811" v="8358" actId="14100"/>
          <ac:spMkLst>
            <pc:docMk/>
            <pc:sldMk cId="1060554759" sldId="2110"/>
            <ac:spMk id="4" creationId="{71928F4E-7EFE-6C80-AF08-8E3BE00BC367}"/>
          </ac:spMkLst>
        </pc:spChg>
        <pc:spChg chg="add mod ord">
          <ac:chgData name="Michael Ichniowski" userId="ef8805ed506fce54" providerId="LiveId" clId="{E44D5E2C-769D-42AF-A6EF-3A2DE7B2308C}" dt="2026-02-27T22:32:36.888" v="8465" actId="20577"/>
          <ac:spMkLst>
            <pc:docMk/>
            <pc:sldMk cId="1060554759" sldId="2110"/>
            <ac:spMk id="6" creationId="{37785C7E-FEBE-D056-F2E7-52A3D534D55D}"/>
          </ac:spMkLst>
        </pc:spChg>
        <pc:picChg chg="add mod">
          <ac:chgData name="Michael Ichniowski" userId="ef8805ed506fce54" providerId="LiveId" clId="{E44D5E2C-769D-42AF-A6EF-3A2DE7B2308C}" dt="2026-02-27T21:23:02.014" v="7616" actId="26606"/>
          <ac:picMkLst>
            <pc:docMk/>
            <pc:sldMk cId="1060554759" sldId="2110"/>
            <ac:picMk id="13314" creationId="{ACB28E42-1BF6-CC60-9113-732ADD623E63}"/>
          </ac:picMkLst>
        </pc:picChg>
      </pc:sldChg>
      <pc:sldChg chg="new del">
        <pc:chgData name="Michael Ichniowski" userId="ef8805ed506fce54" providerId="LiveId" clId="{E44D5E2C-769D-42AF-A6EF-3A2DE7B2308C}" dt="2026-02-26T20:32:47.867" v="7245" actId="47"/>
        <pc:sldMkLst>
          <pc:docMk/>
          <pc:sldMk cId="3863839884" sldId="2110"/>
        </pc:sldMkLst>
      </pc:sldChg>
      <pc:sldChg chg="addSp delSp modSp new mod modClrScheme chgLayout modNotesTx">
        <pc:chgData name="Michael Ichniowski" userId="ef8805ed506fce54" providerId="LiveId" clId="{E44D5E2C-769D-42AF-A6EF-3A2DE7B2308C}" dt="2026-03-06T18:25:44.666" v="29012" actId="20577"/>
        <pc:sldMkLst>
          <pc:docMk/>
          <pc:sldMk cId="376300842" sldId="2111"/>
        </pc:sldMkLst>
        <pc:spChg chg="add mod ord">
          <ac:chgData name="Michael Ichniowski" userId="ef8805ed506fce54" providerId="LiveId" clId="{E44D5E2C-769D-42AF-A6EF-3A2DE7B2308C}" dt="2026-03-05T23:09:32.682" v="25943" actId="255"/>
          <ac:spMkLst>
            <pc:docMk/>
            <pc:sldMk cId="376300842" sldId="2111"/>
            <ac:spMk id="5" creationId="{2DD593B1-5077-B3EC-C417-7AB8C1FCF01E}"/>
          </ac:spMkLst>
        </pc:spChg>
        <pc:spChg chg="add mod ord">
          <ac:chgData name="Michael Ichniowski" userId="ef8805ed506fce54" providerId="LiveId" clId="{E44D5E2C-769D-42AF-A6EF-3A2DE7B2308C}" dt="2026-03-05T23:11:11.946" v="25961" actId="20577"/>
          <ac:spMkLst>
            <pc:docMk/>
            <pc:sldMk cId="376300842" sldId="2111"/>
            <ac:spMk id="6" creationId="{7FC8CF1E-14B3-785B-36DA-98DAADFB0BB5}"/>
          </ac:spMkLst>
        </pc:spChg>
      </pc:sldChg>
      <pc:sldChg chg="addSp delSp modSp new mod setBg setClrOvrMap chgLayout">
        <pc:chgData name="Michael Ichniowski" userId="ef8805ed506fce54" providerId="LiveId" clId="{E44D5E2C-769D-42AF-A6EF-3A2DE7B2308C}" dt="2026-03-06T18:26:34.980" v="29014" actId="20577"/>
        <pc:sldMkLst>
          <pc:docMk/>
          <pc:sldMk cId="2806222583" sldId="2112"/>
        </pc:sldMkLst>
        <pc:spChg chg="add mod ord">
          <ac:chgData name="Michael Ichniowski" userId="ef8805ed506fce54" providerId="LiveId" clId="{E44D5E2C-769D-42AF-A6EF-3A2DE7B2308C}" dt="2026-02-27T23:24:43.908" v="9540" actId="1076"/>
          <ac:spMkLst>
            <pc:docMk/>
            <pc:sldMk cId="2806222583" sldId="2112"/>
            <ac:spMk id="4" creationId="{634BFD53-6FB9-2E06-7BDF-C313C7BE6E49}"/>
          </ac:spMkLst>
        </pc:spChg>
        <pc:spChg chg="add mod ord">
          <ac:chgData name="Michael Ichniowski" userId="ef8805ed506fce54" providerId="LiveId" clId="{E44D5E2C-769D-42AF-A6EF-3A2DE7B2308C}" dt="2026-03-06T18:26:34.980" v="29014" actId="20577"/>
          <ac:spMkLst>
            <pc:docMk/>
            <pc:sldMk cId="2806222583" sldId="2112"/>
            <ac:spMk id="5" creationId="{7F2DEE9A-F7EE-3F5F-01B0-E8E94A72C367}"/>
          </ac:spMkLst>
        </pc:spChg>
        <pc:spChg chg="add">
          <ac:chgData name="Michael Ichniowski" userId="ef8805ed506fce54" providerId="LiveId" clId="{E44D5E2C-769D-42AF-A6EF-3A2DE7B2308C}" dt="2026-02-27T23:23:40.261" v="9519" actId="26606"/>
          <ac:spMkLst>
            <pc:docMk/>
            <pc:sldMk cId="2806222583" sldId="2112"/>
            <ac:spMk id="37" creationId="{4FA533C5-33E3-4611-AF9F-72811D8B26A6}"/>
          </ac:spMkLst>
        </pc:spChg>
        <pc:spChg chg="add">
          <ac:chgData name="Michael Ichniowski" userId="ef8805ed506fce54" providerId="LiveId" clId="{E44D5E2C-769D-42AF-A6EF-3A2DE7B2308C}" dt="2026-02-27T23:23:40.261" v="9519" actId="26606"/>
          <ac:spMkLst>
            <pc:docMk/>
            <pc:sldMk cId="2806222583" sldId="2112"/>
            <ac:spMk id="43" creationId="{87F0FDC4-AD8C-47D9-9131-623C98ADB0AE}"/>
          </ac:spMkLst>
        </pc:spChg>
        <pc:spChg chg="add">
          <ac:chgData name="Michael Ichniowski" userId="ef8805ed506fce54" providerId="LiveId" clId="{E44D5E2C-769D-42AF-A6EF-3A2DE7B2308C}" dt="2026-02-27T23:23:40.261" v="9519" actId="26606"/>
          <ac:spMkLst>
            <pc:docMk/>
            <pc:sldMk cId="2806222583" sldId="2112"/>
            <ac:spMk id="45" creationId="{052BEFF1-896C-45B1-B02C-96A6A1BC389A}"/>
          </ac:spMkLst>
        </pc:spChg>
        <pc:spChg chg="add">
          <ac:chgData name="Michael Ichniowski" userId="ef8805ed506fce54" providerId="LiveId" clId="{E44D5E2C-769D-42AF-A6EF-3A2DE7B2308C}" dt="2026-02-27T23:23:40.261" v="9519" actId="26606"/>
          <ac:spMkLst>
            <pc:docMk/>
            <pc:sldMk cId="2806222583" sldId="2112"/>
            <ac:spMk id="47" creationId="{BB237A14-61B1-4C00-A670-5D8D68A8668E}"/>
          </ac:spMkLst>
        </pc:spChg>
        <pc:spChg chg="add">
          <ac:chgData name="Michael Ichniowski" userId="ef8805ed506fce54" providerId="LiveId" clId="{E44D5E2C-769D-42AF-A6EF-3A2DE7B2308C}" dt="2026-02-27T23:23:40.261" v="9519" actId="26606"/>
          <ac:spMkLst>
            <pc:docMk/>
            <pc:sldMk cId="2806222583" sldId="2112"/>
            <ac:spMk id="49" creationId="{8598F259-6F54-47A3-8D13-1603D786A328}"/>
          </ac:spMkLst>
        </pc:spChg>
      </pc:sldChg>
      <pc:sldChg chg="addSp modSp new mod setBg setClrOvrMap">
        <pc:chgData name="Michael Ichniowski" userId="ef8805ed506fce54" providerId="LiveId" clId="{E44D5E2C-769D-42AF-A6EF-3A2DE7B2308C}" dt="2026-03-06T18:32:13.318" v="29207" actId="14100"/>
        <pc:sldMkLst>
          <pc:docMk/>
          <pc:sldMk cId="2610117345" sldId="2113"/>
        </pc:sldMkLst>
        <pc:spChg chg="mod">
          <ac:chgData name="Michael Ichniowski" userId="ef8805ed506fce54" providerId="LiveId" clId="{E44D5E2C-769D-42AF-A6EF-3A2DE7B2308C}" dt="2026-02-28T00:16:32.901" v="9840" actId="1076"/>
          <ac:spMkLst>
            <pc:docMk/>
            <pc:sldMk cId="2610117345" sldId="2113"/>
            <ac:spMk id="2" creationId="{A0A18D14-25A6-46A4-56A1-81808D7B1765}"/>
          </ac:spMkLst>
        </pc:spChg>
        <pc:spChg chg="mod">
          <ac:chgData name="Michael Ichniowski" userId="ef8805ed506fce54" providerId="LiveId" clId="{E44D5E2C-769D-42AF-A6EF-3A2DE7B2308C}" dt="2026-03-06T18:32:13.318" v="29207" actId="14100"/>
          <ac:spMkLst>
            <pc:docMk/>
            <pc:sldMk cId="2610117345" sldId="2113"/>
            <ac:spMk id="3" creationId="{7B3A5D47-E1ED-98A7-86DA-FD41B0EBB324}"/>
          </ac:spMkLst>
        </pc:spChg>
        <pc:spChg chg="add">
          <ac:chgData name="Michael Ichniowski" userId="ef8805ed506fce54" providerId="LiveId" clId="{E44D5E2C-769D-42AF-A6EF-3A2DE7B2308C}" dt="2026-02-28T00:15:32.693" v="9824" actId="26606"/>
          <ac:spMkLst>
            <pc:docMk/>
            <pc:sldMk cId="2610117345" sldId="2113"/>
            <ac:spMk id="12" creationId="{4FA533C5-33E3-4611-AF9F-72811D8B26A6}"/>
          </ac:spMkLst>
        </pc:spChg>
        <pc:spChg chg="add">
          <ac:chgData name="Michael Ichniowski" userId="ef8805ed506fce54" providerId="LiveId" clId="{E44D5E2C-769D-42AF-A6EF-3A2DE7B2308C}" dt="2026-02-28T00:15:32.693" v="9824" actId="26606"/>
          <ac:spMkLst>
            <pc:docMk/>
            <pc:sldMk cId="2610117345" sldId="2113"/>
            <ac:spMk id="18" creationId="{87F0FDC4-AD8C-47D9-9131-623C98ADB0AE}"/>
          </ac:spMkLst>
        </pc:spChg>
        <pc:spChg chg="add">
          <ac:chgData name="Michael Ichniowski" userId="ef8805ed506fce54" providerId="LiveId" clId="{E44D5E2C-769D-42AF-A6EF-3A2DE7B2308C}" dt="2026-02-28T00:15:32.693" v="9824" actId="26606"/>
          <ac:spMkLst>
            <pc:docMk/>
            <pc:sldMk cId="2610117345" sldId="2113"/>
            <ac:spMk id="20" creationId="{052BEFF1-896C-45B1-B02C-96A6A1BC389A}"/>
          </ac:spMkLst>
        </pc:spChg>
        <pc:spChg chg="add">
          <ac:chgData name="Michael Ichniowski" userId="ef8805ed506fce54" providerId="LiveId" clId="{E44D5E2C-769D-42AF-A6EF-3A2DE7B2308C}" dt="2026-02-28T00:15:32.693" v="9824" actId="26606"/>
          <ac:spMkLst>
            <pc:docMk/>
            <pc:sldMk cId="2610117345" sldId="2113"/>
            <ac:spMk id="22" creationId="{BB237A14-61B1-4C00-A670-5D8D68A8668E}"/>
          </ac:spMkLst>
        </pc:spChg>
        <pc:spChg chg="add">
          <ac:chgData name="Michael Ichniowski" userId="ef8805ed506fce54" providerId="LiveId" clId="{E44D5E2C-769D-42AF-A6EF-3A2DE7B2308C}" dt="2026-02-28T00:15:32.693" v="9824" actId="26606"/>
          <ac:spMkLst>
            <pc:docMk/>
            <pc:sldMk cId="2610117345" sldId="2113"/>
            <ac:spMk id="24" creationId="{8598F259-6F54-47A3-8D13-1603D786A328}"/>
          </ac:spMkLst>
        </pc:spChg>
        <pc:spChg chg="add">
          <ac:chgData name="Michael Ichniowski" userId="ef8805ed506fce54" providerId="LiveId" clId="{E44D5E2C-769D-42AF-A6EF-3A2DE7B2308C}" dt="2026-02-28T00:15:32.693" v="9824" actId="26606"/>
          <ac:spMkLst>
            <pc:docMk/>
            <pc:sldMk cId="2610117345" sldId="2113"/>
            <ac:spMk id="26" creationId="{0BA768A8-4FED-4ED8-9E46-6BE72188ECD2}"/>
          </ac:spMkLst>
        </pc:spChg>
        <pc:picChg chg="add">
          <ac:chgData name="Michael Ichniowski" userId="ef8805ed506fce54" providerId="LiveId" clId="{E44D5E2C-769D-42AF-A6EF-3A2DE7B2308C}" dt="2026-02-28T00:15:32.693" v="9824" actId="26606"/>
          <ac:picMkLst>
            <pc:docMk/>
            <pc:sldMk cId="2610117345" sldId="2113"/>
            <ac:picMk id="8" creationId="{91B28F63-CF00-448F-B141-FE33C33B1891}"/>
          </ac:picMkLst>
        </pc:picChg>
        <pc:picChg chg="add">
          <ac:chgData name="Michael Ichniowski" userId="ef8805ed506fce54" providerId="LiveId" clId="{E44D5E2C-769D-42AF-A6EF-3A2DE7B2308C}" dt="2026-02-28T00:15:32.693" v="9824" actId="26606"/>
          <ac:picMkLst>
            <pc:docMk/>
            <pc:sldMk cId="2610117345" sldId="2113"/>
            <ac:picMk id="16" creationId="{6AC7D913-60B7-4603-881B-831DA5D3A940}"/>
          </ac:picMkLst>
        </pc:picChg>
      </pc:sldChg>
      <pc:sldChg chg="new del">
        <pc:chgData name="Michael Ichniowski" userId="ef8805ed506fce54" providerId="LiveId" clId="{E44D5E2C-769D-42AF-A6EF-3A2DE7B2308C}" dt="2026-02-28T00:21:35.859" v="9843" actId="47"/>
        <pc:sldMkLst>
          <pc:docMk/>
          <pc:sldMk cId="226091797" sldId="2114"/>
        </pc:sldMkLst>
      </pc:sldChg>
      <pc:sldChg chg="addSp delSp modSp new mod modClrScheme chgLayout modNotesTx">
        <pc:chgData name="Michael Ichniowski" userId="ef8805ed506fce54" providerId="LiveId" clId="{E44D5E2C-769D-42AF-A6EF-3A2DE7B2308C}" dt="2026-03-06T18:18:46.102" v="28667" actId="20577"/>
        <pc:sldMkLst>
          <pc:docMk/>
          <pc:sldMk cId="1922080256" sldId="2114"/>
        </pc:sldMkLst>
        <pc:spChg chg="del mod ord">
          <ac:chgData name="Michael Ichniowski" userId="ef8805ed506fce54" providerId="LiveId" clId="{E44D5E2C-769D-42AF-A6EF-3A2DE7B2308C}" dt="2026-03-05T21:15:20.543" v="24442" actId="700"/>
          <ac:spMkLst>
            <pc:docMk/>
            <pc:sldMk cId="1922080256" sldId="2114"/>
            <ac:spMk id="2" creationId="{1539BCF8-6C0A-2777-4678-4128A165FE03}"/>
          </ac:spMkLst>
        </pc:spChg>
        <pc:spChg chg="del">
          <ac:chgData name="Michael Ichniowski" userId="ef8805ed506fce54" providerId="LiveId" clId="{E44D5E2C-769D-42AF-A6EF-3A2DE7B2308C}" dt="2026-03-05T21:15:20.543" v="24442" actId="700"/>
          <ac:spMkLst>
            <pc:docMk/>
            <pc:sldMk cId="1922080256" sldId="2114"/>
            <ac:spMk id="3" creationId="{EF27B9EB-BAE3-744E-0AE5-90571CA26A82}"/>
          </ac:spMkLst>
        </pc:spChg>
        <pc:spChg chg="del mod ord">
          <ac:chgData name="Michael Ichniowski" userId="ef8805ed506fce54" providerId="LiveId" clId="{E44D5E2C-769D-42AF-A6EF-3A2DE7B2308C}" dt="2026-03-05T21:15:20.543" v="24442" actId="700"/>
          <ac:spMkLst>
            <pc:docMk/>
            <pc:sldMk cId="1922080256" sldId="2114"/>
            <ac:spMk id="4" creationId="{C48E0227-1372-1249-0587-8FEFBE939092}"/>
          </ac:spMkLst>
        </pc:spChg>
        <pc:spChg chg="add mod ord">
          <ac:chgData name="Michael Ichniowski" userId="ef8805ed506fce54" providerId="LiveId" clId="{E44D5E2C-769D-42AF-A6EF-3A2DE7B2308C}" dt="2026-03-05T21:15:48.210" v="24446" actId="122"/>
          <ac:spMkLst>
            <pc:docMk/>
            <pc:sldMk cId="1922080256" sldId="2114"/>
            <ac:spMk id="5" creationId="{E98E0B96-DDA8-1E2D-96A5-74BF155DFBB5}"/>
          </ac:spMkLst>
        </pc:spChg>
        <pc:spChg chg="add mod ord">
          <ac:chgData name="Michael Ichniowski" userId="ef8805ed506fce54" providerId="LiveId" clId="{E44D5E2C-769D-42AF-A6EF-3A2DE7B2308C}" dt="2026-03-05T21:16:53.589" v="24450" actId="1076"/>
          <ac:spMkLst>
            <pc:docMk/>
            <pc:sldMk cId="1922080256" sldId="2114"/>
            <ac:spMk id="6" creationId="{F719AB9C-4454-F6CB-25FE-3367B840EC09}"/>
          </ac:spMkLst>
        </pc:spChg>
      </pc:sldChg>
      <pc:sldChg chg="new del">
        <pc:chgData name="Michael Ichniowski" userId="ef8805ed506fce54" providerId="LiveId" clId="{E44D5E2C-769D-42AF-A6EF-3A2DE7B2308C}" dt="2026-03-01T00:52:06.220" v="10140" actId="47"/>
        <pc:sldMkLst>
          <pc:docMk/>
          <pc:sldMk cId="2080038505" sldId="21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A39B9-C634-4DEE-86B4-9FF115177DEA}"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6AE12-4241-4BA1-ABF2-7C7184652DAA}" type="slidenum">
              <a:rPr lang="en-US" smtClean="0"/>
              <a:t>‹#›</a:t>
            </a:fld>
            <a:endParaRPr lang="en-US"/>
          </a:p>
        </p:txBody>
      </p:sp>
    </p:spTree>
    <p:extLst>
      <p:ext uri="{BB962C8B-B14F-4D97-AF65-F5344CB8AC3E}">
        <p14:creationId xmlns:p14="http://schemas.microsoft.com/office/powerpoint/2010/main" val="25550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Today I’ll be talking about PFAS or Forever Chemicals, and I hope this presentation will give you an understanding of what they are, where they’re found, and what effects they can have on the human body.</a:t>
            </a:r>
          </a:p>
        </p:txBody>
      </p:sp>
      <p:sp>
        <p:nvSpPr>
          <p:cNvPr id="4" name="Slide Number Placeholder 3"/>
          <p:cNvSpPr>
            <a:spLocks noGrp="1"/>
          </p:cNvSpPr>
          <p:nvPr>
            <p:ph type="sldNum" sz="quarter" idx="5"/>
          </p:nvPr>
        </p:nvSpPr>
        <p:spPr/>
        <p:txBody>
          <a:bodyPr/>
          <a:lstStyle/>
          <a:p>
            <a:fld id="{0DD6AE12-4241-4BA1-ABF2-7C7184652DAA}" type="slidenum">
              <a:rPr lang="en-US" smtClean="0"/>
              <a:t>1</a:t>
            </a:fld>
            <a:endParaRPr lang="en-US"/>
          </a:p>
        </p:txBody>
      </p:sp>
    </p:spTree>
    <p:extLst>
      <p:ext uri="{BB962C8B-B14F-4D97-AF65-F5344CB8AC3E}">
        <p14:creationId xmlns:p14="http://schemas.microsoft.com/office/powerpoint/2010/main" val="165389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talk about how PFAS get into the environment.</a:t>
            </a:r>
          </a:p>
        </p:txBody>
      </p:sp>
      <p:sp>
        <p:nvSpPr>
          <p:cNvPr id="4" name="Slide Number Placeholder 3"/>
          <p:cNvSpPr>
            <a:spLocks noGrp="1"/>
          </p:cNvSpPr>
          <p:nvPr>
            <p:ph type="sldNum" sz="quarter" idx="5"/>
          </p:nvPr>
        </p:nvSpPr>
        <p:spPr/>
        <p:txBody>
          <a:bodyPr/>
          <a:lstStyle/>
          <a:p>
            <a:fld id="{0DD6AE12-4241-4BA1-ABF2-7C7184652DAA}" type="slidenum">
              <a:rPr lang="en-US" smtClean="0"/>
              <a:t>10</a:t>
            </a:fld>
            <a:endParaRPr lang="en-US"/>
          </a:p>
        </p:txBody>
      </p:sp>
    </p:spTree>
    <p:extLst>
      <p:ext uri="{BB962C8B-B14F-4D97-AF65-F5344CB8AC3E}">
        <p14:creationId xmlns:p14="http://schemas.microsoft.com/office/powerpoint/2010/main" val="144359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is the manufacture of PFAS chemicals, which can produce wastewater contamination, solid waste, and airborne PFAS. Airborne PFAS can be inhaled or reach the ground though settling or through rainfall, which allows these chemicals to spread widely throughout the earth. Manufactured PFAS is used by other industries to be added to a wide variety of consumer and industrial products. PFAS from industrial and consumer waste can end up in Landfills and waste management facilities from which they can leach into the soil and groundwater. Biosolids from wastewater and sewage treatment is frequently used as agricultural fertilizer but can contaminate crops and cattle when PFAS is present in the treated waste. Irrigation runoff into surface waters or drainage into groundwater can contaminate drinking water sources and aquatic life, including seafood. PFAS in firefighting foam can also get into drinking water by the same routes. All of these become potential sources of human exposure.</a:t>
            </a:r>
          </a:p>
        </p:txBody>
      </p:sp>
      <p:sp>
        <p:nvSpPr>
          <p:cNvPr id="4" name="Slide Number Placeholder 3"/>
          <p:cNvSpPr>
            <a:spLocks noGrp="1"/>
          </p:cNvSpPr>
          <p:nvPr>
            <p:ph type="sldNum" sz="quarter" idx="5"/>
          </p:nvPr>
        </p:nvSpPr>
        <p:spPr/>
        <p:txBody>
          <a:bodyPr/>
          <a:lstStyle/>
          <a:p>
            <a:fld id="{0DD6AE12-4241-4BA1-ABF2-7C7184652DAA}" type="slidenum">
              <a:rPr lang="en-US" smtClean="0"/>
              <a:t>11</a:t>
            </a:fld>
            <a:endParaRPr lang="en-US"/>
          </a:p>
        </p:txBody>
      </p:sp>
    </p:spTree>
    <p:extLst>
      <p:ext uri="{BB962C8B-B14F-4D97-AF65-F5344CB8AC3E}">
        <p14:creationId xmlns:p14="http://schemas.microsoft.com/office/powerpoint/2010/main" val="383388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humans exposed to PFAS? Read through slide. The advantages of breast feeding still outweigh the risks from PFAS for infants</a:t>
            </a:r>
          </a:p>
        </p:txBody>
      </p:sp>
      <p:sp>
        <p:nvSpPr>
          <p:cNvPr id="4" name="Slide Number Placeholder 3"/>
          <p:cNvSpPr>
            <a:spLocks noGrp="1"/>
          </p:cNvSpPr>
          <p:nvPr>
            <p:ph type="sldNum" sz="quarter" idx="5"/>
          </p:nvPr>
        </p:nvSpPr>
        <p:spPr/>
        <p:txBody>
          <a:bodyPr/>
          <a:lstStyle/>
          <a:p>
            <a:fld id="{0DD6AE12-4241-4BA1-ABF2-7C7184652DAA}" type="slidenum">
              <a:rPr lang="en-US" smtClean="0"/>
              <a:t>12</a:t>
            </a:fld>
            <a:endParaRPr lang="en-US"/>
          </a:p>
        </p:txBody>
      </p:sp>
    </p:spTree>
    <p:extLst>
      <p:ext uri="{BB962C8B-B14F-4D97-AF65-F5344CB8AC3E}">
        <p14:creationId xmlns:p14="http://schemas.microsoft.com/office/powerpoint/2010/main" val="400188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and summarizes what we’ve been talking about regarding human exposures, though I would also include food contaminated by PFAS as another significant source. </a:t>
            </a:r>
          </a:p>
        </p:txBody>
      </p:sp>
      <p:sp>
        <p:nvSpPr>
          <p:cNvPr id="4" name="Slide Number Placeholder 3"/>
          <p:cNvSpPr>
            <a:spLocks noGrp="1"/>
          </p:cNvSpPr>
          <p:nvPr>
            <p:ph type="sldNum" sz="quarter" idx="5"/>
          </p:nvPr>
        </p:nvSpPr>
        <p:spPr/>
        <p:txBody>
          <a:bodyPr/>
          <a:lstStyle/>
          <a:p>
            <a:fld id="{0DD6AE12-4241-4BA1-ABF2-7C7184652DAA}" type="slidenum">
              <a:rPr lang="en-US" smtClean="0"/>
              <a:t>13</a:t>
            </a:fld>
            <a:endParaRPr lang="en-US"/>
          </a:p>
        </p:txBody>
      </p:sp>
    </p:spTree>
    <p:extLst>
      <p:ext uri="{BB962C8B-B14F-4D97-AF65-F5344CB8AC3E}">
        <p14:creationId xmlns:p14="http://schemas.microsoft.com/office/powerpoint/2010/main" val="7382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illustration of the main categories of consumer products that have been found to contain intentionally added PFAS. (review the individual items) </a:t>
            </a:r>
          </a:p>
        </p:txBody>
      </p:sp>
      <p:sp>
        <p:nvSpPr>
          <p:cNvPr id="4" name="Slide Number Placeholder 3"/>
          <p:cNvSpPr>
            <a:spLocks noGrp="1"/>
          </p:cNvSpPr>
          <p:nvPr>
            <p:ph type="sldNum" sz="quarter" idx="5"/>
          </p:nvPr>
        </p:nvSpPr>
        <p:spPr/>
        <p:txBody>
          <a:bodyPr/>
          <a:lstStyle/>
          <a:p>
            <a:fld id="{0DD6AE12-4241-4BA1-ABF2-7C7184652DAA}" type="slidenum">
              <a:rPr lang="en-US" smtClean="0"/>
              <a:t>14</a:t>
            </a:fld>
            <a:endParaRPr lang="en-US"/>
          </a:p>
        </p:txBody>
      </p:sp>
    </p:spTree>
    <p:extLst>
      <p:ext uri="{BB962C8B-B14F-4D97-AF65-F5344CB8AC3E}">
        <p14:creationId xmlns:p14="http://schemas.microsoft.com/office/powerpoint/2010/main" val="414182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talked about what defines PFAS chemicals, how they get into the environment, and how humans get exposed to them. Now we’ll move onto health impacts that have been associated with PFAS exposures.</a:t>
            </a:r>
          </a:p>
        </p:txBody>
      </p:sp>
      <p:sp>
        <p:nvSpPr>
          <p:cNvPr id="4" name="Slide Number Placeholder 3"/>
          <p:cNvSpPr>
            <a:spLocks noGrp="1"/>
          </p:cNvSpPr>
          <p:nvPr>
            <p:ph type="sldNum" sz="quarter" idx="5"/>
          </p:nvPr>
        </p:nvSpPr>
        <p:spPr/>
        <p:txBody>
          <a:bodyPr/>
          <a:lstStyle/>
          <a:p>
            <a:fld id="{0DD6AE12-4241-4BA1-ABF2-7C7184652DAA}" type="slidenum">
              <a:rPr lang="en-US" smtClean="0"/>
              <a:t>15</a:t>
            </a:fld>
            <a:endParaRPr lang="en-US"/>
          </a:p>
        </p:txBody>
      </p:sp>
    </p:spTree>
    <p:extLst>
      <p:ext uri="{BB962C8B-B14F-4D97-AF65-F5344CB8AC3E}">
        <p14:creationId xmlns:p14="http://schemas.microsoft.com/office/powerpoint/2010/main" val="243678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saying that existing research on the health effects of PFAS has just scratched the non-stick surface of this subject. Only a small percentage of the 14,000 plus compounds meeting the definition of PFAS have been studied with findings reported in peer-reviewed papers. The following slides will summarize current knowledge about health conditions that have been associated with increased levels of certain PFAS in humans.</a:t>
            </a:r>
          </a:p>
          <a:p>
            <a:r>
              <a:rPr lang="en-US" dirty="0"/>
              <a:t>  </a:t>
            </a:r>
          </a:p>
        </p:txBody>
      </p:sp>
      <p:sp>
        <p:nvSpPr>
          <p:cNvPr id="4" name="Slide Number Placeholder 3"/>
          <p:cNvSpPr>
            <a:spLocks noGrp="1"/>
          </p:cNvSpPr>
          <p:nvPr>
            <p:ph type="sldNum" sz="quarter" idx="5"/>
          </p:nvPr>
        </p:nvSpPr>
        <p:spPr/>
        <p:txBody>
          <a:bodyPr/>
          <a:lstStyle/>
          <a:p>
            <a:fld id="{0DD6AE12-4241-4BA1-ABF2-7C7184652DAA}" type="slidenum">
              <a:rPr lang="en-US" smtClean="0"/>
              <a:t>16</a:t>
            </a:fld>
            <a:endParaRPr lang="en-US"/>
          </a:p>
        </p:txBody>
      </p:sp>
    </p:spTree>
    <p:extLst>
      <p:ext uri="{BB962C8B-B14F-4D97-AF65-F5344CB8AC3E}">
        <p14:creationId xmlns:p14="http://schemas.microsoft.com/office/powerpoint/2010/main" val="238137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graphic, conditions that have a higher certainty of risk from PFAS exposures are shown in bold with solid lines. (read solid line conditions) Those of lower certainty are shown with dashed lines. (review dashed line conditions). Fetal exposures have been associated with lower birth weight, reduced response to childhood vaccines, and delayed development of mammary glands.</a:t>
            </a:r>
          </a:p>
        </p:txBody>
      </p:sp>
      <p:sp>
        <p:nvSpPr>
          <p:cNvPr id="4" name="Slide Number Placeholder 3"/>
          <p:cNvSpPr>
            <a:spLocks noGrp="1"/>
          </p:cNvSpPr>
          <p:nvPr>
            <p:ph type="sldNum" sz="quarter" idx="5"/>
          </p:nvPr>
        </p:nvSpPr>
        <p:spPr/>
        <p:txBody>
          <a:bodyPr/>
          <a:lstStyle/>
          <a:p>
            <a:fld id="{0DD6AE12-4241-4BA1-ABF2-7C7184652DAA}" type="slidenum">
              <a:rPr lang="en-US" smtClean="0"/>
              <a:t>17</a:t>
            </a:fld>
            <a:endParaRPr lang="en-US"/>
          </a:p>
        </p:txBody>
      </p:sp>
    </p:spTree>
    <p:extLst>
      <p:ext uri="{BB962C8B-B14F-4D97-AF65-F5344CB8AC3E}">
        <p14:creationId xmlns:p14="http://schemas.microsoft.com/office/powerpoint/2010/main" val="180220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chain PFAS have been shown to accumulate in the liver and are associated with increased liver enzyme levels. Increased fat accumulation in the liver or steatosis and Non alcoholic Fatty liver disease have also been linked to elevated PFAS blood levels</a:t>
            </a:r>
          </a:p>
        </p:txBody>
      </p:sp>
      <p:sp>
        <p:nvSpPr>
          <p:cNvPr id="4" name="Slide Number Placeholder 3"/>
          <p:cNvSpPr>
            <a:spLocks noGrp="1"/>
          </p:cNvSpPr>
          <p:nvPr>
            <p:ph type="sldNum" sz="quarter" idx="5"/>
          </p:nvPr>
        </p:nvSpPr>
        <p:spPr/>
        <p:txBody>
          <a:bodyPr/>
          <a:lstStyle/>
          <a:p>
            <a:fld id="{0DD6AE12-4241-4BA1-ABF2-7C7184652DAA}" type="slidenum">
              <a:rPr lang="en-US" smtClean="0"/>
              <a:t>18</a:t>
            </a:fld>
            <a:endParaRPr lang="en-US"/>
          </a:p>
        </p:txBody>
      </p:sp>
    </p:spTree>
    <p:extLst>
      <p:ext uri="{BB962C8B-B14F-4D97-AF65-F5344CB8AC3E}">
        <p14:creationId xmlns:p14="http://schemas.microsoft.com/office/powerpoint/2010/main" val="194211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Elevated total and LDL cholesterol have been associated with elevated PFAS level. Because cholesterol is metabolized in the liver, this may represent another effect of PFAS on the liver.</a:t>
            </a:r>
          </a:p>
        </p:txBody>
      </p:sp>
      <p:sp>
        <p:nvSpPr>
          <p:cNvPr id="4" name="Slide Number Placeholder 3"/>
          <p:cNvSpPr>
            <a:spLocks noGrp="1"/>
          </p:cNvSpPr>
          <p:nvPr>
            <p:ph type="sldNum" sz="quarter" idx="5"/>
          </p:nvPr>
        </p:nvSpPr>
        <p:spPr/>
        <p:txBody>
          <a:bodyPr/>
          <a:lstStyle/>
          <a:p>
            <a:fld id="{0DD6AE12-4241-4BA1-ABF2-7C7184652DAA}" type="slidenum">
              <a:rPr lang="en-US" smtClean="0"/>
              <a:t>19</a:t>
            </a:fld>
            <a:endParaRPr lang="en-US"/>
          </a:p>
        </p:txBody>
      </p:sp>
    </p:spTree>
    <p:extLst>
      <p:ext uri="{BB962C8B-B14F-4D97-AF65-F5344CB8AC3E}">
        <p14:creationId xmlns:p14="http://schemas.microsoft.com/office/powerpoint/2010/main" val="98716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will add, for full disclosure, that there will be some general and organic chemistry in this talk, including some molecular diagrams, which may trigger flashbacks to your days in college. There will also be a graphic depiction of data, using both an x and a y-axis. </a:t>
            </a:r>
          </a:p>
        </p:txBody>
      </p:sp>
      <p:sp>
        <p:nvSpPr>
          <p:cNvPr id="4" name="Slide Number Placeholder 3"/>
          <p:cNvSpPr>
            <a:spLocks noGrp="1"/>
          </p:cNvSpPr>
          <p:nvPr>
            <p:ph type="sldNum" sz="quarter" idx="5"/>
          </p:nvPr>
        </p:nvSpPr>
        <p:spPr/>
        <p:txBody>
          <a:bodyPr/>
          <a:lstStyle/>
          <a:p>
            <a:fld id="{F0F6862E-B181-4D30-83A9-B82AD6C1D7A1}" type="slidenum">
              <a:rPr lang="en-US" smtClean="0"/>
              <a:t>2</a:t>
            </a:fld>
            <a:endParaRPr lang="en-US"/>
          </a:p>
        </p:txBody>
      </p:sp>
      <p:sp>
        <p:nvSpPr>
          <p:cNvPr id="5" name="Date Placeholder 4">
            <a:extLst>
              <a:ext uri="{FF2B5EF4-FFF2-40B4-BE49-F238E27FC236}">
                <a16:creationId xmlns:a16="http://schemas.microsoft.com/office/drawing/2014/main" id="{A06C4C81-9DB7-FB7E-E549-613D4962D7E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4912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have been associated with decreased GFR, a measure of renal function, and with chronic kidney disease in adults and children. It has also been linked to elevated uric acid levels</a:t>
            </a:r>
          </a:p>
        </p:txBody>
      </p:sp>
      <p:sp>
        <p:nvSpPr>
          <p:cNvPr id="4" name="Slide Number Placeholder 3"/>
          <p:cNvSpPr>
            <a:spLocks noGrp="1"/>
          </p:cNvSpPr>
          <p:nvPr>
            <p:ph type="sldNum" sz="quarter" idx="5"/>
          </p:nvPr>
        </p:nvSpPr>
        <p:spPr/>
        <p:txBody>
          <a:bodyPr/>
          <a:lstStyle/>
          <a:p>
            <a:fld id="{0DD6AE12-4241-4BA1-ABF2-7C7184652DAA}" type="slidenum">
              <a:rPr lang="en-US" smtClean="0"/>
              <a:t>20</a:t>
            </a:fld>
            <a:endParaRPr lang="en-US"/>
          </a:p>
        </p:txBody>
      </p:sp>
    </p:spTree>
    <p:extLst>
      <p:ext uri="{BB962C8B-B14F-4D97-AF65-F5344CB8AC3E}">
        <p14:creationId xmlns:p14="http://schemas.microsoft.com/office/powerpoint/2010/main" val="31899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Impaired immune function has been demonstrated as </a:t>
            </a:r>
            <a:r>
              <a:rPr lang="en-US" dirty="0" err="1"/>
              <a:t>diminishsed</a:t>
            </a:r>
            <a:r>
              <a:rPr lang="en-US" dirty="0"/>
              <a:t> antibody response to a number of vaccines, though not with a demonstrated increased incidence of the diseases. Increased risk of infection and severity of infection have been noted in children with prenatal exposure and in patients with COVID-19 infections.</a:t>
            </a:r>
          </a:p>
        </p:txBody>
      </p:sp>
      <p:sp>
        <p:nvSpPr>
          <p:cNvPr id="4" name="Slide Number Placeholder 3"/>
          <p:cNvSpPr>
            <a:spLocks noGrp="1"/>
          </p:cNvSpPr>
          <p:nvPr>
            <p:ph type="sldNum" sz="quarter" idx="5"/>
          </p:nvPr>
        </p:nvSpPr>
        <p:spPr/>
        <p:txBody>
          <a:bodyPr/>
          <a:lstStyle/>
          <a:p>
            <a:fld id="{0DD6AE12-4241-4BA1-ABF2-7C7184652DAA}" type="slidenum">
              <a:rPr lang="en-US" smtClean="0"/>
              <a:t>21</a:t>
            </a:fld>
            <a:endParaRPr lang="en-US"/>
          </a:p>
        </p:txBody>
      </p:sp>
    </p:spTree>
    <p:extLst>
      <p:ext uri="{BB962C8B-B14F-4D97-AF65-F5344CB8AC3E}">
        <p14:creationId xmlns:p14="http://schemas.microsoft.com/office/powerpoint/2010/main" val="123786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have ben shown to interact with thyroid binding proteins and disrupt the hypothalamic pituitary-thyroid axis. Elevated PFOS and PFOA have been associated with clinical hypothyroidism in the NHANES survey, one of the earliest studies and an ongoing study looking at PFAS in a nationwide population sample. (National Health and Nutrition Examination Survey). Increased PFAS levels were also found in newborns with congenital hypothyroidism.</a:t>
            </a:r>
          </a:p>
        </p:txBody>
      </p:sp>
      <p:sp>
        <p:nvSpPr>
          <p:cNvPr id="4" name="Slide Number Placeholder 3"/>
          <p:cNvSpPr>
            <a:spLocks noGrp="1"/>
          </p:cNvSpPr>
          <p:nvPr>
            <p:ph type="sldNum" sz="quarter" idx="5"/>
          </p:nvPr>
        </p:nvSpPr>
        <p:spPr/>
        <p:txBody>
          <a:bodyPr/>
          <a:lstStyle/>
          <a:p>
            <a:fld id="{0DD6AE12-4241-4BA1-ABF2-7C7184652DAA}" type="slidenum">
              <a:rPr lang="en-US" smtClean="0"/>
              <a:t>22</a:t>
            </a:fld>
            <a:endParaRPr lang="en-US"/>
          </a:p>
        </p:txBody>
      </p:sp>
    </p:spTree>
    <p:extLst>
      <p:ext uri="{BB962C8B-B14F-4D97-AF65-F5344CB8AC3E}">
        <p14:creationId xmlns:p14="http://schemas.microsoft.com/office/powerpoint/2010/main" val="62468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have been demonstrated to cross the placenta and enter fetal circulation and have been linked to lower birth weight and  immunotoxicity as was previously mentioned. PFAS have also been associated with elevated maternal blood pressure, including pre-eclampsia, which can affect the health of the fetus as well.</a:t>
            </a:r>
          </a:p>
        </p:txBody>
      </p:sp>
      <p:sp>
        <p:nvSpPr>
          <p:cNvPr id="4" name="Slide Number Placeholder 3"/>
          <p:cNvSpPr>
            <a:spLocks noGrp="1"/>
          </p:cNvSpPr>
          <p:nvPr>
            <p:ph type="sldNum" sz="quarter" idx="5"/>
          </p:nvPr>
        </p:nvSpPr>
        <p:spPr/>
        <p:txBody>
          <a:bodyPr/>
          <a:lstStyle/>
          <a:p>
            <a:fld id="{0DD6AE12-4241-4BA1-ABF2-7C7184652DAA}" type="slidenum">
              <a:rPr lang="en-US" smtClean="0"/>
              <a:t>23</a:t>
            </a:fld>
            <a:endParaRPr lang="en-US"/>
          </a:p>
        </p:txBody>
      </p:sp>
    </p:spTree>
    <p:extLst>
      <p:ext uri="{BB962C8B-B14F-4D97-AF65-F5344CB8AC3E}">
        <p14:creationId xmlns:p14="http://schemas.microsoft.com/office/powerpoint/2010/main" val="2791860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Renal and testicular cancers are the two most strongly associated with PFAS levels and exposures, but there is increasing evidence of risk of thyroid cancer as well from PFAS exposure.</a:t>
            </a:r>
          </a:p>
          <a:p>
            <a:r>
              <a:rPr lang="en-US" dirty="0"/>
              <a:t>A study published in 2025 looked specifically at drinking water exposures to PFAS that were above the maximum contaminant levels defined by EPA. This showed increased risks of leukemia and brain, urinary and soft tissue cancers in males and endocrine, oropharyngeal and soft tissue cancers in females. Research into the health effects of PFAS is ongoing, which will help to increase our understanding of these impacts. </a:t>
            </a:r>
          </a:p>
        </p:txBody>
      </p:sp>
      <p:sp>
        <p:nvSpPr>
          <p:cNvPr id="4" name="Slide Number Placeholder 3"/>
          <p:cNvSpPr>
            <a:spLocks noGrp="1"/>
          </p:cNvSpPr>
          <p:nvPr>
            <p:ph type="sldNum" sz="quarter" idx="5"/>
          </p:nvPr>
        </p:nvSpPr>
        <p:spPr/>
        <p:txBody>
          <a:bodyPr/>
          <a:lstStyle/>
          <a:p>
            <a:fld id="{0DD6AE12-4241-4BA1-ABF2-7C7184652DAA}" type="slidenum">
              <a:rPr lang="en-US" smtClean="0"/>
              <a:t>24</a:t>
            </a:fld>
            <a:endParaRPr lang="en-US"/>
          </a:p>
        </p:txBody>
      </p:sp>
    </p:spTree>
    <p:extLst>
      <p:ext uri="{BB962C8B-B14F-4D97-AF65-F5344CB8AC3E}">
        <p14:creationId xmlns:p14="http://schemas.microsoft.com/office/powerpoint/2010/main" val="335072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Pesticides are widely used in agriculture and represent another route for PFAS to enter the soil, ground and surface water, and our food supply.</a:t>
            </a:r>
          </a:p>
        </p:txBody>
      </p:sp>
      <p:sp>
        <p:nvSpPr>
          <p:cNvPr id="4" name="Slide Number Placeholder 3"/>
          <p:cNvSpPr>
            <a:spLocks noGrp="1"/>
          </p:cNvSpPr>
          <p:nvPr>
            <p:ph type="sldNum" sz="quarter" idx="5"/>
          </p:nvPr>
        </p:nvSpPr>
        <p:spPr/>
        <p:txBody>
          <a:bodyPr/>
          <a:lstStyle/>
          <a:p>
            <a:fld id="{0DD6AE12-4241-4BA1-ABF2-7C7184652DAA}" type="slidenum">
              <a:rPr lang="en-US" smtClean="0"/>
              <a:t>25</a:t>
            </a:fld>
            <a:endParaRPr lang="en-US"/>
          </a:p>
        </p:txBody>
      </p:sp>
    </p:spTree>
    <p:extLst>
      <p:ext uri="{BB962C8B-B14F-4D97-AF65-F5344CB8AC3E}">
        <p14:creationId xmlns:p14="http://schemas.microsoft.com/office/powerpoint/2010/main" val="394697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active pesticide ingredient can itself be a PFAS, usually by virtue of one or more fully fluorinated methyl carbon atoms. Other PFAS ingredients may be added to the pesticide as a surfactant or wetting agent or to allow for longer duration of action. These chemicals are typically not disclosed on the product label, allowing the manufacturer to protect the formula as a trade secret. PFAS can also leach into the product from its container and end up being applied along with the pesticide unintentionally.</a:t>
            </a:r>
          </a:p>
        </p:txBody>
      </p:sp>
      <p:sp>
        <p:nvSpPr>
          <p:cNvPr id="4" name="Slide Number Placeholder 3"/>
          <p:cNvSpPr>
            <a:spLocks noGrp="1"/>
          </p:cNvSpPr>
          <p:nvPr>
            <p:ph type="sldNum" sz="quarter" idx="5"/>
          </p:nvPr>
        </p:nvSpPr>
        <p:spPr/>
        <p:txBody>
          <a:bodyPr/>
          <a:lstStyle/>
          <a:p>
            <a:fld id="{0DD6AE12-4241-4BA1-ABF2-7C7184652DAA}" type="slidenum">
              <a:rPr lang="en-US" smtClean="0"/>
              <a:t>26</a:t>
            </a:fld>
            <a:endParaRPr lang="en-US"/>
          </a:p>
        </p:txBody>
      </p:sp>
    </p:spTree>
    <p:extLst>
      <p:ext uri="{BB962C8B-B14F-4D97-AF65-F5344CB8AC3E}">
        <p14:creationId xmlns:p14="http://schemas.microsoft.com/office/powerpoint/2010/main" val="169506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two examples of pesticides with fully fluorinated methyl groups. Bifenthrin has one at the far right in this diagram, and fipronil has one at each end of the molecule.</a:t>
            </a:r>
          </a:p>
        </p:txBody>
      </p:sp>
      <p:sp>
        <p:nvSpPr>
          <p:cNvPr id="4" name="Slide Number Placeholder 3"/>
          <p:cNvSpPr>
            <a:spLocks noGrp="1"/>
          </p:cNvSpPr>
          <p:nvPr>
            <p:ph type="sldNum" sz="quarter" idx="5"/>
          </p:nvPr>
        </p:nvSpPr>
        <p:spPr/>
        <p:txBody>
          <a:bodyPr/>
          <a:lstStyle/>
          <a:p>
            <a:fld id="{0DD6AE12-4241-4BA1-ABF2-7C7184652DAA}" type="slidenum">
              <a:rPr lang="en-US" smtClean="0"/>
              <a:t>27</a:t>
            </a:fld>
            <a:endParaRPr lang="en-US"/>
          </a:p>
        </p:txBody>
      </p:sp>
    </p:spTree>
    <p:extLst>
      <p:ext uri="{BB962C8B-B14F-4D97-AF65-F5344CB8AC3E}">
        <p14:creationId xmlns:p14="http://schemas.microsoft.com/office/powerpoint/2010/main" val="123392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difficult to determine if the toxicity of theses pesticides is due to or enhanced by the presence of fully fluorinated carbon atoms or the action of the pesticide itself. The pesticides listed  in this slide have only been studied in vitro on human cell lines or in animal testing on rodents or fish. There is overlap in some of the categories of toxicity with those discussed earlier relating to longer chain PFAS, but there is a need for more research to define the toxic effects of these pesticides on humans and non-target animals.</a:t>
            </a:r>
          </a:p>
        </p:txBody>
      </p:sp>
      <p:sp>
        <p:nvSpPr>
          <p:cNvPr id="4" name="Slide Number Placeholder 3"/>
          <p:cNvSpPr>
            <a:spLocks noGrp="1"/>
          </p:cNvSpPr>
          <p:nvPr>
            <p:ph type="sldNum" sz="quarter" idx="5"/>
          </p:nvPr>
        </p:nvSpPr>
        <p:spPr/>
        <p:txBody>
          <a:bodyPr/>
          <a:lstStyle/>
          <a:p>
            <a:fld id="{0DD6AE12-4241-4BA1-ABF2-7C7184652DAA}" type="slidenum">
              <a:rPr lang="en-US" smtClean="0"/>
              <a:t>28</a:t>
            </a:fld>
            <a:endParaRPr lang="en-US"/>
          </a:p>
        </p:txBody>
      </p:sp>
    </p:spTree>
    <p:extLst>
      <p:ext uri="{BB962C8B-B14F-4D97-AF65-F5344CB8AC3E}">
        <p14:creationId xmlns:p14="http://schemas.microsoft.com/office/powerpoint/2010/main" val="1091821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 how to assess for potential PFAS exposures in the families you see.</a:t>
            </a:r>
          </a:p>
        </p:txBody>
      </p:sp>
      <p:sp>
        <p:nvSpPr>
          <p:cNvPr id="4" name="Slide Number Placeholder 3"/>
          <p:cNvSpPr>
            <a:spLocks noGrp="1"/>
          </p:cNvSpPr>
          <p:nvPr>
            <p:ph type="sldNum" sz="quarter" idx="5"/>
          </p:nvPr>
        </p:nvSpPr>
        <p:spPr/>
        <p:txBody>
          <a:bodyPr/>
          <a:lstStyle/>
          <a:p>
            <a:fld id="{0DD6AE12-4241-4BA1-ABF2-7C7184652DAA}" type="slidenum">
              <a:rPr lang="en-US" smtClean="0"/>
              <a:t>29</a:t>
            </a:fld>
            <a:endParaRPr lang="en-US"/>
          </a:p>
        </p:txBody>
      </p:sp>
    </p:spTree>
    <p:extLst>
      <p:ext uri="{BB962C8B-B14F-4D97-AF65-F5344CB8AC3E}">
        <p14:creationId xmlns:p14="http://schemas.microsoft.com/office/powerpoint/2010/main" val="53476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objectives for today’s presentation: (read slide)</a:t>
            </a:r>
          </a:p>
        </p:txBody>
      </p:sp>
      <p:sp>
        <p:nvSpPr>
          <p:cNvPr id="4" name="Slide Number Placeholder 3"/>
          <p:cNvSpPr>
            <a:spLocks noGrp="1"/>
          </p:cNvSpPr>
          <p:nvPr>
            <p:ph type="sldNum" sz="quarter" idx="5"/>
          </p:nvPr>
        </p:nvSpPr>
        <p:spPr/>
        <p:txBody>
          <a:bodyPr/>
          <a:lstStyle/>
          <a:p>
            <a:fld id="{0DD6AE12-4241-4BA1-ABF2-7C7184652DAA}" type="slidenum">
              <a:rPr lang="en-US" smtClean="0"/>
              <a:t>3</a:t>
            </a:fld>
            <a:endParaRPr lang="en-US"/>
          </a:p>
        </p:txBody>
      </p:sp>
    </p:spTree>
    <p:extLst>
      <p:ext uri="{BB962C8B-B14F-4D97-AF65-F5344CB8AC3E}">
        <p14:creationId xmlns:p14="http://schemas.microsoft.com/office/powerpoint/2010/main" val="3906235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possible sources of PFAS is the key to reducing exposures to these chemicals.  Asking about any household exposures or local sources of PFAS near the home can help to guide counselling for families. For working adolescents, risk can be assessed from the likelihood of PFAS exposure on the job.</a:t>
            </a:r>
          </a:p>
        </p:txBody>
      </p:sp>
      <p:sp>
        <p:nvSpPr>
          <p:cNvPr id="4" name="Slide Number Placeholder 3"/>
          <p:cNvSpPr>
            <a:spLocks noGrp="1"/>
          </p:cNvSpPr>
          <p:nvPr>
            <p:ph type="sldNum" sz="quarter" idx="5"/>
          </p:nvPr>
        </p:nvSpPr>
        <p:spPr/>
        <p:txBody>
          <a:bodyPr/>
          <a:lstStyle/>
          <a:p>
            <a:fld id="{0DD6AE12-4241-4BA1-ABF2-7C7184652DAA}" type="slidenum">
              <a:rPr lang="en-US" smtClean="0"/>
              <a:t>30</a:t>
            </a:fld>
            <a:endParaRPr lang="en-US"/>
          </a:p>
        </p:txBody>
      </p:sp>
    </p:spTree>
    <p:extLst>
      <p:ext uri="{BB962C8B-B14F-4D97-AF65-F5344CB8AC3E}">
        <p14:creationId xmlns:p14="http://schemas.microsoft.com/office/powerpoint/2010/main" val="2172676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currently available treatment to remove PFAS from the circulation, so PFAS reduction depends on reducing exposures. We will discuss each of the items on this slide: drinking water, consumer products, local fish consumption and advocating for laws or regulations to protect the population from PFAS exposures.</a:t>
            </a:r>
          </a:p>
        </p:txBody>
      </p:sp>
      <p:sp>
        <p:nvSpPr>
          <p:cNvPr id="4" name="Slide Number Placeholder 3"/>
          <p:cNvSpPr>
            <a:spLocks noGrp="1"/>
          </p:cNvSpPr>
          <p:nvPr>
            <p:ph type="sldNum" sz="quarter" idx="5"/>
          </p:nvPr>
        </p:nvSpPr>
        <p:spPr/>
        <p:txBody>
          <a:bodyPr/>
          <a:lstStyle/>
          <a:p>
            <a:fld id="{0DD6AE12-4241-4BA1-ABF2-7C7184652DAA}" type="slidenum">
              <a:rPr lang="en-US" smtClean="0"/>
              <a:t>31</a:t>
            </a:fld>
            <a:endParaRPr lang="en-US"/>
          </a:p>
        </p:txBody>
      </p:sp>
    </p:spTree>
    <p:extLst>
      <p:ext uri="{BB962C8B-B14F-4D97-AF65-F5344CB8AC3E}">
        <p14:creationId xmlns:p14="http://schemas.microsoft.com/office/powerpoint/2010/main" val="361738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exposure works. This Graph shows the decline in serum PFAS levels, especially PFOS, from 1999-2018 in a national sample from NHANES. Manufacturers stopped producing PFOS, the top line on this graph, in 2002. PFOS levels in the subjects subsequently showed a steady decline. It’s also important to note that the decline is gradual, and, even after 15 years, PFOS has still not been eliminated completely. This could be due in part to the prolonged half-life in circulation, or ongoing but decreasing levels of environmental exposure to a persistent chemical. The other PFAS evaluated also showed declines, but only PFOA, shown in the blue line, is no longer being produced (since 2015).</a:t>
            </a:r>
          </a:p>
        </p:txBody>
      </p:sp>
      <p:sp>
        <p:nvSpPr>
          <p:cNvPr id="4" name="Slide Number Placeholder 3"/>
          <p:cNvSpPr>
            <a:spLocks noGrp="1"/>
          </p:cNvSpPr>
          <p:nvPr>
            <p:ph type="sldNum" sz="quarter" idx="5"/>
          </p:nvPr>
        </p:nvSpPr>
        <p:spPr/>
        <p:txBody>
          <a:bodyPr/>
          <a:lstStyle/>
          <a:p>
            <a:fld id="{0DD6AE12-4241-4BA1-ABF2-7C7184652DAA}" type="slidenum">
              <a:rPr lang="en-US" smtClean="0"/>
              <a:t>32</a:t>
            </a:fld>
            <a:endParaRPr lang="en-US"/>
          </a:p>
        </p:txBody>
      </p:sp>
    </p:spTree>
    <p:extLst>
      <p:ext uri="{BB962C8B-B14F-4D97-AF65-F5344CB8AC3E}">
        <p14:creationId xmlns:p14="http://schemas.microsoft.com/office/powerpoint/2010/main" val="4020033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testing for PFAS in water is commercially available, and there are several methods that can reduce PFAS if results are elevated. (Read slide methods). There are pitcher-type filters, which generally use a combination of Granular Activated Charcoal and Ion Exchange in their filters, but which do require regular replacement. There are filter systems that can be installed in homes to filter water before reaching the tap, which we will discuss shortly, that also incorporate reverse osmosis, a process that is very effective at removing PFAS from water. </a:t>
            </a:r>
          </a:p>
        </p:txBody>
      </p:sp>
      <p:sp>
        <p:nvSpPr>
          <p:cNvPr id="4" name="Slide Number Placeholder 3"/>
          <p:cNvSpPr>
            <a:spLocks noGrp="1"/>
          </p:cNvSpPr>
          <p:nvPr>
            <p:ph type="sldNum" sz="quarter" idx="5"/>
          </p:nvPr>
        </p:nvSpPr>
        <p:spPr/>
        <p:txBody>
          <a:bodyPr/>
          <a:lstStyle/>
          <a:p>
            <a:fld id="{0DD6AE12-4241-4BA1-ABF2-7C7184652DAA}" type="slidenum">
              <a:rPr lang="en-US" smtClean="0"/>
              <a:t>33</a:t>
            </a:fld>
            <a:endParaRPr lang="en-US"/>
          </a:p>
        </p:txBody>
      </p:sp>
    </p:spTree>
    <p:extLst>
      <p:ext uri="{BB962C8B-B14F-4D97-AF65-F5344CB8AC3E}">
        <p14:creationId xmlns:p14="http://schemas.microsoft.com/office/powerpoint/2010/main" val="75103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diagrams of an activated carbon filter and a reverse osmosis filter. The granular carbon has microscopic pores in which PFAS molecules can be trapped. Ion exchange resins use positively charged resin particles to attract the negatively charged hydrophilic end of PFAS molecules. In reverse osmosis, pressure is applied to force the water through a membrane that prevents the passage of PFAS molecules.</a:t>
            </a:r>
          </a:p>
        </p:txBody>
      </p:sp>
      <p:sp>
        <p:nvSpPr>
          <p:cNvPr id="4" name="Slide Number Placeholder 3"/>
          <p:cNvSpPr>
            <a:spLocks noGrp="1"/>
          </p:cNvSpPr>
          <p:nvPr>
            <p:ph type="sldNum" sz="quarter" idx="5"/>
          </p:nvPr>
        </p:nvSpPr>
        <p:spPr/>
        <p:txBody>
          <a:bodyPr/>
          <a:lstStyle/>
          <a:p>
            <a:fld id="{0DD6AE12-4241-4BA1-ABF2-7C7184652DAA}" type="slidenum">
              <a:rPr lang="en-US" smtClean="0"/>
              <a:t>34</a:t>
            </a:fld>
            <a:endParaRPr lang="en-US"/>
          </a:p>
        </p:txBody>
      </p:sp>
    </p:spTree>
    <p:extLst>
      <p:ext uri="{BB962C8B-B14F-4D97-AF65-F5344CB8AC3E}">
        <p14:creationId xmlns:p14="http://schemas.microsoft.com/office/powerpoint/2010/main" val="1580146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schematic of a water treatment system designed to remove PFAS and other impurities from drinking water. It consists of a polypropylene filter to remove particulate matter as a pre-filter, then granular activated charcoal to remove chemical contaminants. The CTO filter uses compressed activated carbon to remove chlorine and organic compounds that may produce unpleasant tastes or odors. After this, the water passes through the reverse osmosis filter </a:t>
            </a:r>
            <a:r>
              <a:rPr lang="en-US"/>
              <a:t>to remove any </a:t>
            </a:r>
            <a:r>
              <a:rPr lang="en-US" dirty="0"/>
              <a:t>remaining PFAS. The purified water has a final pass through activated carbon and then is ready for the tap. The PFAS-containing water from the reverse osmosis filter is drained into the wastewater and unfortunately back into the environment. These are larger capacity filters but still require periodic replacement.   </a:t>
            </a:r>
          </a:p>
        </p:txBody>
      </p:sp>
      <p:sp>
        <p:nvSpPr>
          <p:cNvPr id="4" name="Slide Number Placeholder 3"/>
          <p:cNvSpPr>
            <a:spLocks noGrp="1"/>
          </p:cNvSpPr>
          <p:nvPr>
            <p:ph type="sldNum" sz="quarter" idx="5"/>
          </p:nvPr>
        </p:nvSpPr>
        <p:spPr/>
        <p:txBody>
          <a:bodyPr/>
          <a:lstStyle/>
          <a:p>
            <a:fld id="{0DD6AE12-4241-4BA1-ABF2-7C7184652DAA}" type="slidenum">
              <a:rPr lang="en-US" smtClean="0"/>
              <a:t>35</a:t>
            </a:fld>
            <a:endParaRPr lang="en-US"/>
          </a:p>
        </p:txBody>
      </p:sp>
    </p:spTree>
    <p:extLst>
      <p:ext uri="{BB962C8B-B14F-4D97-AF65-F5344CB8AC3E}">
        <p14:creationId xmlns:p14="http://schemas.microsoft.com/office/powerpoint/2010/main" val="3569464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Bottled water is an option if a drinking water supply is contaminated. These are the EPA’s current drinking water maximum contaminant levels for 5 of the six PFAS regulated in drinking water. </a:t>
            </a:r>
          </a:p>
          <a:p>
            <a:r>
              <a:rPr lang="en-US" dirty="0"/>
              <a:t>The FDA in 2023-2024 analyzed 197 bottled water samples from retail locations across the US for 18 different PFAS. Six different PFAS were detected, two of which have not had MCLs determined by EPA. One or more PFAS were present in 10 of the 197 samples, about 5%. Of these 10 samples, only one had a PFAS level exceeding its MCL. 6 of the 10 samples were from springs or artesian aquifers; the other 4 were labeled either “distilled” or “purified.” The use of bottled water does lead to more plastic waste, so it has its own environmental contamination footprint. </a:t>
            </a:r>
          </a:p>
        </p:txBody>
      </p:sp>
      <p:sp>
        <p:nvSpPr>
          <p:cNvPr id="4" name="Slide Number Placeholder 3"/>
          <p:cNvSpPr>
            <a:spLocks noGrp="1"/>
          </p:cNvSpPr>
          <p:nvPr>
            <p:ph type="sldNum" sz="quarter" idx="5"/>
          </p:nvPr>
        </p:nvSpPr>
        <p:spPr/>
        <p:txBody>
          <a:bodyPr/>
          <a:lstStyle/>
          <a:p>
            <a:fld id="{0DD6AE12-4241-4BA1-ABF2-7C7184652DAA}" type="slidenum">
              <a:rPr lang="en-US" smtClean="0"/>
              <a:t>36</a:t>
            </a:fld>
            <a:endParaRPr lang="en-US"/>
          </a:p>
        </p:txBody>
      </p:sp>
    </p:spTree>
    <p:extLst>
      <p:ext uri="{BB962C8B-B14F-4D97-AF65-F5344CB8AC3E}">
        <p14:creationId xmlns:p14="http://schemas.microsoft.com/office/powerpoint/2010/main" val="3057492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resources available to help in identifying PFAS-free consumer products. (Review slide)</a:t>
            </a:r>
          </a:p>
        </p:txBody>
      </p:sp>
      <p:sp>
        <p:nvSpPr>
          <p:cNvPr id="4" name="Slide Number Placeholder 3"/>
          <p:cNvSpPr>
            <a:spLocks noGrp="1"/>
          </p:cNvSpPr>
          <p:nvPr>
            <p:ph type="sldNum" sz="quarter" idx="5"/>
          </p:nvPr>
        </p:nvSpPr>
        <p:spPr/>
        <p:txBody>
          <a:bodyPr/>
          <a:lstStyle/>
          <a:p>
            <a:fld id="{0DD6AE12-4241-4BA1-ABF2-7C7184652DAA}" type="slidenum">
              <a:rPr lang="en-US" smtClean="0"/>
              <a:t>37</a:t>
            </a:fld>
            <a:endParaRPr lang="en-US"/>
          </a:p>
        </p:txBody>
      </p:sp>
    </p:spTree>
    <p:extLst>
      <p:ext uri="{BB962C8B-B14F-4D97-AF65-F5344CB8AC3E}">
        <p14:creationId xmlns:p14="http://schemas.microsoft.com/office/powerpoint/2010/main" val="3257123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families may catch fish or shellfish for home consumption. The Maryland Dept of Environment has useful resources to provide guidance on fish caught from many of the waters in Maryland at their website listed here. It includes advisories on how much of particular fish to eat based on local levels of contamination.</a:t>
            </a:r>
          </a:p>
        </p:txBody>
      </p:sp>
      <p:sp>
        <p:nvSpPr>
          <p:cNvPr id="4" name="Slide Number Placeholder 3"/>
          <p:cNvSpPr>
            <a:spLocks noGrp="1"/>
          </p:cNvSpPr>
          <p:nvPr>
            <p:ph type="sldNum" sz="quarter" idx="5"/>
          </p:nvPr>
        </p:nvSpPr>
        <p:spPr/>
        <p:txBody>
          <a:bodyPr/>
          <a:lstStyle/>
          <a:p>
            <a:fld id="{0DD6AE12-4241-4BA1-ABF2-7C7184652DAA}" type="slidenum">
              <a:rPr lang="en-US" smtClean="0"/>
              <a:t>38</a:t>
            </a:fld>
            <a:endParaRPr lang="en-US"/>
          </a:p>
        </p:txBody>
      </p:sp>
    </p:spTree>
    <p:extLst>
      <p:ext uri="{BB962C8B-B14F-4D97-AF65-F5344CB8AC3E}">
        <p14:creationId xmlns:p14="http://schemas.microsoft.com/office/powerpoint/2010/main" val="362304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Legislation can be a very effective way of reducing toxic exposures, protecting the population of the state when enacted. (Discuss slide). Contacting your legislators and advocating for bills that protect your patients and their families can make a big difference.  </a:t>
            </a:r>
          </a:p>
        </p:txBody>
      </p:sp>
      <p:sp>
        <p:nvSpPr>
          <p:cNvPr id="4" name="Slide Number Placeholder 3"/>
          <p:cNvSpPr>
            <a:spLocks noGrp="1"/>
          </p:cNvSpPr>
          <p:nvPr>
            <p:ph type="sldNum" sz="quarter" idx="5"/>
          </p:nvPr>
        </p:nvSpPr>
        <p:spPr/>
        <p:txBody>
          <a:bodyPr/>
          <a:lstStyle/>
          <a:p>
            <a:fld id="{0DD6AE12-4241-4BA1-ABF2-7C7184652DAA}" type="slidenum">
              <a:rPr lang="en-US" smtClean="0"/>
              <a:t>39</a:t>
            </a:fld>
            <a:endParaRPr lang="en-US"/>
          </a:p>
        </p:txBody>
      </p:sp>
    </p:spTree>
    <p:extLst>
      <p:ext uri="{BB962C8B-B14F-4D97-AF65-F5344CB8AC3E}">
        <p14:creationId xmlns:p14="http://schemas.microsoft.com/office/powerpoint/2010/main" val="92079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acronym. The PF stands for Perfluoro and </a:t>
            </a:r>
            <a:r>
              <a:rPr lang="en-US" dirty="0" err="1"/>
              <a:t>Polyfluoro</a:t>
            </a:r>
            <a:r>
              <a:rPr lang="en-US" dirty="0"/>
              <a:t>, which refers to the level of fluorination (discuss slide). As promised, taking you back to first semester Organic chemistry, the AS is for alkyl substances, which means one or more…(read from slide)  </a:t>
            </a:r>
          </a:p>
        </p:txBody>
      </p:sp>
      <p:sp>
        <p:nvSpPr>
          <p:cNvPr id="4" name="Slide Number Placeholder 3"/>
          <p:cNvSpPr>
            <a:spLocks noGrp="1"/>
          </p:cNvSpPr>
          <p:nvPr>
            <p:ph type="sldNum" sz="quarter" idx="5"/>
          </p:nvPr>
        </p:nvSpPr>
        <p:spPr/>
        <p:txBody>
          <a:bodyPr/>
          <a:lstStyle/>
          <a:p>
            <a:fld id="{0DD6AE12-4241-4BA1-ABF2-7C7184652DAA}" type="slidenum">
              <a:rPr lang="en-US" smtClean="0"/>
              <a:t>4</a:t>
            </a:fld>
            <a:endParaRPr lang="en-US"/>
          </a:p>
        </p:txBody>
      </p:sp>
    </p:spTree>
    <p:extLst>
      <p:ext uri="{BB962C8B-B14F-4D97-AF65-F5344CB8AC3E}">
        <p14:creationId xmlns:p14="http://schemas.microsoft.com/office/powerpoint/2010/main" val="137164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widely accepted within the scientific community. (Read definition). (OECD includes member nations in North and South America, Europe, Eastern Asia and Australia and New Zealand).</a:t>
            </a:r>
          </a:p>
        </p:txBody>
      </p:sp>
      <p:sp>
        <p:nvSpPr>
          <p:cNvPr id="4" name="Slide Number Placeholder 3"/>
          <p:cNvSpPr>
            <a:spLocks noGrp="1"/>
          </p:cNvSpPr>
          <p:nvPr>
            <p:ph type="sldNum" sz="quarter" idx="5"/>
          </p:nvPr>
        </p:nvSpPr>
        <p:spPr/>
        <p:txBody>
          <a:bodyPr/>
          <a:lstStyle/>
          <a:p>
            <a:fld id="{0DD6AE12-4241-4BA1-ABF2-7C7184652DAA}" type="slidenum">
              <a:rPr lang="en-US" smtClean="0"/>
              <a:t>5</a:t>
            </a:fld>
            <a:endParaRPr lang="en-US"/>
          </a:p>
        </p:txBody>
      </p:sp>
    </p:spTree>
    <p:extLst>
      <p:ext uri="{BB962C8B-B14F-4D97-AF65-F5344CB8AC3E}">
        <p14:creationId xmlns:p14="http://schemas.microsoft.com/office/powerpoint/2010/main" val="353384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molecules look like? Here is an illustration of PFOA, or perfluoro-octanoic acid. It has an alkyl chain of 8 carbons, 7 of which are fully or per-fluorinated. It’s an acid because of the carboxylic acid group at the far left of the diagram. PFOA been in use for decades, though production was ceased in 2015, and it’s one of the more widely studied PFAS chemicals. The Carbon-fluorine bonds are extremely strong and stable. They also confer stability on the entire carbon chain and the entire molecule. When a PFOA molecule enters the environment or the circulation, it remains there unchanged. </a:t>
            </a:r>
          </a:p>
        </p:txBody>
      </p:sp>
      <p:sp>
        <p:nvSpPr>
          <p:cNvPr id="4" name="Slide Number Placeholder 3"/>
          <p:cNvSpPr>
            <a:spLocks noGrp="1"/>
          </p:cNvSpPr>
          <p:nvPr>
            <p:ph type="sldNum" sz="quarter" idx="5"/>
          </p:nvPr>
        </p:nvSpPr>
        <p:spPr/>
        <p:txBody>
          <a:bodyPr/>
          <a:lstStyle/>
          <a:p>
            <a:fld id="{0DD6AE12-4241-4BA1-ABF2-7C7184652DAA}" type="slidenum">
              <a:rPr lang="en-US" smtClean="0"/>
              <a:t>6</a:t>
            </a:fld>
            <a:endParaRPr lang="en-US"/>
          </a:p>
        </p:txBody>
      </p:sp>
    </p:spTree>
    <p:extLst>
      <p:ext uri="{BB962C8B-B14F-4D97-AF65-F5344CB8AC3E}">
        <p14:creationId xmlns:p14="http://schemas.microsoft.com/office/powerpoint/2010/main" val="2814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schematic view of what a PFAS molecule looks like. There is a per-fluorinated hydrophobic tail portion that repels grease and water, and a variable hydrophilic head that allows for solubility in water. (Discuss diagram)</a:t>
            </a:r>
          </a:p>
        </p:txBody>
      </p:sp>
      <p:sp>
        <p:nvSpPr>
          <p:cNvPr id="4" name="Slide Number Placeholder 3"/>
          <p:cNvSpPr>
            <a:spLocks noGrp="1"/>
          </p:cNvSpPr>
          <p:nvPr>
            <p:ph type="sldNum" sz="quarter" idx="5"/>
          </p:nvPr>
        </p:nvSpPr>
        <p:spPr/>
        <p:txBody>
          <a:bodyPr/>
          <a:lstStyle/>
          <a:p>
            <a:fld id="{0DD6AE12-4241-4BA1-ABF2-7C7184652DAA}" type="slidenum">
              <a:rPr lang="en-US" smtClean="0"/>
              <a:t>7</a:t>
            </a:fld>
            <a:endParaRPr lang="en-US"/>
          </a:p>
        </p:txBody>
      </p:sp>
    </p:spTree>
    <p:extLst>
      <p:ext uri="{BB962C8B-B14F-4D97-AF65-F5344CB8AC3E}">
        <p14:creationId xmlns:p14="http://schemas.microsoft.com/office/powerpoint/2010/main" val="198452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Teflon is a PFAS polymer, in which a chemical unit, in this case tetrafluoroethene, is repeatedly linked together. It is the first widely commercialized PFAS and one to which we’ve all likely been exposed. PFOA was later used in the manufacture of Teflon to produce a uniform coating, which resulted in some PFOA contamination of </a:t>
            </a:r>
            <a:r>
              <a:rPr lang="en-US" dirty="0" err="1"/>
              <a:t>teflon</a:t>
            </a:r>
            <a:r>
              <a:rPr lang="en-US" dirty="0"/>
              <a:t> products. It also generated waste PFOA from the manufacturing process which created environmental contamination.  </a:t>
            </a:r>
          </a:p>
          <a:p>
            <a:endParaRPr lang="en-US" dirty="0"/>
          </a:p>
        </p:txBody>
      </p:sp>
      <p:sp>
        <p:nvSpPr>
          <p:cNvPr id="4" name="Slide Number Placeholder 3"/>
          <p:cNvSpPr>
            <a:spLocks noGrp="1"/>
          </p:cNvSpPr>
          <p:nvPr>
            <p:ph type="sldNum" sz="quarter" idx="5"/>
          </p:nvPr>
        </p:nvSpPr>
        <p:spPr/>
        <p:txBody>
          <a:bodyPr/>
          <a:lstStyle/>
          <a:p>
            <a:fld id="{0DD6AE12-4241-4BA1-ABF2-7C7184652DAA}" type="slidenum">
              <a:rPr lang="en-US" smtClean="0"/>
              <a:t>8</a:t>
            </a:fld>
            <a:endParaRPr lang="en-US"/>
          </a:p>
        </p:txBody>
      </p:sp>
    </p:spTree>
    <p:extLst>
      <p:ext uri="{BB962C8B-B14F-4D97-AF65-F5344CB8AC3E}">
        <p14:creationId xmlns:p14="http://schemas.microsoft.com/office/powerpoint/2010/main" val="354110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characteristics of PFAS, they are (go through slide)</a:t>
            </a:r>
          </a:p>
        </p:txBody>
      </p:sp>
      <p:sp>
        <p:nvSpPr>
          <p:cNvPr id="4" name="Slide Number Placeholder 3"/>
          <p:cNvSpPr>
            <a:spLocks noGrp="1"/>
          </p:cNvSpPr>
          <p:nvPr>
            <p:ph type="sldNum" sz="quarter" idx="5"/>
          </p:nvPr>
        </p:nvSpPr>
        <p:spPr/>
        <p:txBody>
          <a:bodyPr/>
          <a:lstStyle/>
          <a:p>
            <a:fld id="{0DD6AE12-4241-4BA1-ABF2-7C7184652DAA}" type="slidenum">
              <a:rPr lang="en-US" smtClean="0"/>
              <a:t>9</a:t>
            </a:fld>
            <a:endParaRPr lang="en-US"/>
          </a:p>
        </p:txBody>
      </p:sp>
    </p:spTree>
    <p:extLst>
      <p:ext uri="{BB962C8B-B14F-4D97-AF65-F5344CB8AC3E}">
        <p14:creationId xmlns:p14="http://schemas.microsoft.com/office/powerpoint/2010/main" val="155303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155052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E9FAF-EF28-4037-83ED-7D4CF84F589D}"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80597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30450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468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376687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207997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200421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47777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303851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116860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77245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E9FAF-EF28-4037-83ED-7D4CF84F589D}"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230121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E9FAF-EF28-4037-83ED-7D4CF84F589D}"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16246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300042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61699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4DE9FAF-EF28-4037-83ED-7D4CF84F589D}" type="datetimeFigureOut">
              <a:rPr lang="en-US" smtClean="0"/>
              <a:t>2/13/2026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378808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E9FAF-EF28-4037-83ED-7D4CF84F589D}"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E08-E05C-4B96-B2AF-4A890DD4619F}" type="slidenum">
              <a:rPr lang="en-US" smtClean="0"/>
              <a:t>‹#›</a:t>
            </a:fld>
            <a:endParaRPr lang="en-US"/>
          </a:p>
        </p:txBody>
      </p:sp>
    </p:spTree>
    <p:extLst>
      <p:ext uri="{BB962C8B-B14F-4D97-AF65-F5344CB8AC3E}">
        <p14:creationId xmlns:p14="http://schemas.microsoft.com/office/powerpoint/2010/main" val="14414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DE9FAF-EF28-4037-83ED-7D4CF84F589D}" type="datetimeFigureOut">
              <a:rPr lang="en-US" smtClean="0"/>
              <a:t>2/13/2026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EE33E08-E05C-4B96-B2AF-4A890DD4619F}" type="slidenum">
              <a:rPr lang="en-US" smtClean="0"/>
              <a:t>‹#›</a:t>
            </a:fld>
            <a:endParaRPr lang="en-US"/>
          </a:p>
        </p:txBody>
      </p:sp>
    </p:spTree>
    <p:extLst>
      <p:ext uri="{BB962C8B-B14F-4D97-AF65-F5344CB8AC3E}">
        <p14:creationId xmlns:p14="http://schemas.microsoft.com/office/powerpoint/2010/main" val="79849801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hyperlink" Target="https://www.atsdr.cdc.gov/pfas" TargetMode="External"/><Relationship Id="rId3" Type="http://schemas.openxmlformats.org/officeDocument/2006/relationships/image" Target="../media/image3.png"/><Relationship Id="rId7" Type="http://schemas.openxmlformats.org/officeDocument/2006/relationships/hyperlink" Target="https://doi.org/10.17226/26156" TargetMode="External"/><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hyperlink" Target="https://epa.gov/PFAS"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pehsu.net/"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016/j.hazl.2023.1000086" TargetMode="External"/><Relationship Id="rId13" Type="http://schemas.openxmlformats.org/officeDocument/2006/relationships/hyperlink" Target="https://www.fda.gov/food/hfp-constituent-updates/fda-shares-testing-results-pfas-bottled-water" TargetMode="External"/><Relationship Id="rId3" Type="http://schemas.openxmlformats.org/officeDocument/2006/relationships/image" Target="../media/image3.png"/><Relationship Id="rId7" Type="http://schemas.openxmlformats.org/officeDocument/2006/relationships/hyperlink" Target="https://doi.org/10.1021/acs.estlett.Sc00478" TargetMode="External"/><Relationship Id="rId12" Type="http://schemas.openxmlformats.org/officeDocument/2006/relationships/hyperlink" Target="https://doi.org/10.1289/EHP13954" TargetMode="External"/><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hyperlink" Target="https://doi.org/acs.est.1c06896" TargetMode="External"/><Relationship Id="rId11" Type="http://schemas.openxmlformats.org/officeDocument/2006/relationships/hyperlink" Target="https://doi.org/10.1016/j.envpol.2021.118315" TargetMode="External"/><Relationship Id="rId5" Type="http://schemas.openxmlformats.org/officeDocument/2006/relationships/image" Target="../media/image5.png"/><Relationship Id="rId10" Type="http://schemas.openxmlformats.org/officeDocument/2006/relationships/hyperlink" Target="https://doi.org/10.1038/s41370-024-00742-2" TargetMode="External"/><Relationship Id="rId4" Type="http://schemas.openxmlformats.org/officeDocument/2006/relationships/image" Target="../media/image4.png"/><Relationship Id="rId9" Type="http://schemas.openxmlformats.org/officeDocument/2006/relationships/hyperlink" Target="https://www.doi.org/10.1002/etc.489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6D7DE-2433-E1BB-326B-3F3988E24910}"/>
              </a:ext>
            </a:extLst>
          </p:cNvPr>
          <p:cNvSpPr>
            <a:spLocks noGrp="1"/>
          </p:cNvSpPr>
          <p:nvPr>
            <p:ph type="ctrTitle"/>
          </p:nvPr>
        </p:nvSpPr>
        <p:spPr>
          <a:xfrm>
            <a:off x="991230" y="1231511"/>
            <a:ext cx="9231410" cy="3542045"/>
          </a:xfrm>
        </p:spPr>
        <p:txBody>
          <a:bodyPr anchor="b">
            <a:noAutofit/>
          </a:bodyPr>
          <a:lstStyle/>
          <a:p>
            <a:r>
              <a:rPr lang="en-US" sz="9600" dirty="0">
                <a:latin typeface="Arial Rounded MT Bold" panose="020F0704030504030204" pitchFamily="34" charset="0"/>
              </a:rPr>
              <a:t>The ABC’s</a:t>
            </a:r>
            <a:br>
              <a:rPr lang="en-US" sz="9600" dirty="0">
                <a:latin typeface="Arial Rounded MT Bold" panose="020F0704030504030204" pitchFamily="34" charset="0"/>
              </a:rPr>
            </a:br>
            <a:r>
              <a:rPr lang="en-US" sz="9600" dirty="0">
                <a:latin typeface="Arial Rounded MT Bold" panose="020F0704030504030204" pitchFamily="34" charset="0"/>
              </a:rPr>
              <a:t>of</a:t>
            </a:r>
            <a:br>
              <a:rPr lang="en-US" sz="9600" dirty="0">
                <a:latin typeface="Arial Rounded MT Bold" panose="020F0704030504030204" pitchFamily="34" charset="0"/>
              </a:rPr>
            </a:br>
            <a:r>
              <a:rPr lang="en-US" sz="9600" dirty="0">
                <a:latin typeface="Arial Rounded MT Bold" panose="020F0704030504030204" pitchFamily="34" charset="0"/>
              </a:rPr>
              <a:t>PFAS</a:t>
            </a:r>
          </a:p>
        </p:txBody>
      </p:sp>
      <p:sp>
        <p:nvSpPr>
          <p:cNvPr id="5" name="Subtitle 4">
            <a:extLst>
              <a:ext uri="{FF2B5EF4-FFF2-40B4-BE49-F238E27FC236}">
                <a16:creationId xmlns:a16="http://schemas.microsoft.com/office/drawing/2014/main" id="{BAAD73E8-296F-D64C-1D2C-474F2AD953DC}"/>
              </a:ext>
            </a:extLst>
          </p:cNvPr>
          <p:cNvSpPr>
            <a:spLocks noGrp="1"/>
          </p:cNvSpPr>
          <p:nvPr>
            <p:ph type="subTitle" idx="1"/>
          </p:nvPr>
        </p:nvSpPr>
        <p:spPr>
          <a:xfrm>
            <a:off x="991230" y="4918500"/>
            <a:ext cx="7132335" cy="1312657"/>
          </a:xfrm>
        </p:spPr>
        <p:txBody>
          <a:bodyPr anchor="t">
            <a:normAutofit fontScale="77500" lnSpcReduction="20000"/>
          </a:bodyPr>
          <a:lstStyle/>
          <a:p>
            <a:pPr algn="l"/>
            <a:r>
              <a:rPr lang="en-US" sz="2800" dirty="0">
                <a:latin typeface="Arial Rounded MT Bold" panose="020F0704030504030204" pitchFamily="34" charset="0"/>
              </a:rPr>
              <a:t>Michael Ichniowski, MD, FAAP</a:t>
            </a:r>
          </a:p>
          <a:p>
            <a:pPr algn="l"/>
            <a:r>
              <a:rPr lang="en-US" sz="2800" dirty="0">
                <a:latin typeface="Arial Rounded MT Bold" panose="020F0704030504030204" pitchFamily="34" charset="0"/>
              </a:rPr>
              <a:t>Environmental Health &amp; Climate Change</a:t>
            </a:r>
          </a:p>
          <a:p>
            <a:pPr algn="l"/>
            <a:r>
              <a:rPr lang="en-US" sz="2800" dirty="0">
                <a:latin typeface="Arial Rounded MT Bold" panose="020F0704030504030204" pitchFamily="34" charset="0"/>
              </a:rPr>
              <a:t>Committee, MDAAP</a:t>
            </a:r>
          </a:p>
        </p:txBody>
      </p:sp>
    </p:spTree>
    <p:extLst>
      <p:ext uri="{BB962C8B-B14F-4D97-AF65-F5344CB8AC3E}">
        <p14:creationId xmlns:p14="http://schemas.microsoft.com/office/powerpoint/2010/main" val="75072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92D2-8E22-2A65-5BA3-5595314F223D}"/>
              </a:ext>
            </a:extLst>
          </p:cNvPr>
          <p:cNvSpPr>
            <a:spLocks noGrp="1"/>
          </p:cNvSpPr>
          <p:nvPr>
            <p:ph type="title"/>
          </p:nvPr>
        </p:nvSpPr>
        <p:spPr>
          <a:xfrm>
            <a:off x="1028076" y="1808551"/>
            <a:ext cx="9404723" cy="1400530"/>
          </a:xfrm>
        </p:spPr>
        <p:txBody>
          <a:bodyPr/>
          <a:lstStyle/>
          <a:p>
            <a:pPr algn="ctr"/>
            <a:r>
              <a:rPr lang="en-US" sz="8000" dirty="0">
                <a:latin typeface="Arial Rounded MT Bold" panose="020F0704030504030204" pitchFamily="34" charset="0"/>
              </a:rPr>
              <a:t>PFAS in the</a:t>
            </a:r>
            <a:br>
              <a:rPr lang="en-US" sz="8000" dirty="0">
                <a:latin typeface="Arial Rounded MT Bold" panose="020F0704030504030204" pitchFamily="34" charset="0"/>
              </a:rPr>
            </a:br>
            <a:r>
              <a:rPr lang="en-US" sz="8000" dirty="0">
                <a:latin typeface="Arial Rounded MT Bold" panose="020F0704030504030204" pitchFamily="34" charset="0"/>
              </a:rPr>
              <a:t>Environment</a:t>
            </a:r>
          </a:p>
        </p:txBody>
      </p:sp>
    </p:spTree>
    <p:extLst>
      <p:ext uri="{BB962C8B-B14F-4D97-AF65-F5344CB8AC3E}">
        <p14:creationId xmlns:p14="http://schemas.microsoft.com/office/powerpoint/2010/main" val="305498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91" name="Rectangle 3090">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B846ED3A-620D-4CE4-3930-07298D3590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2825" y="474562"/>
            <a:ext cx="9190299" cy="5914663"/>
          </a:xfrm>
          <a:prstGeom prst="rect">
            <a:avLst/>
          </a:prstGeom>
          <a:noFill/>
          <a:extLst>
            <a:ext uri="{909E8E84-426E-40DD-AFC4-6F175D3DCCD1}">
              <a14:hiddenFill xmlns:a14="http://schemas.microsoft.com/office/drawing/2010/main">
                <a:solidFill>
                  <a:srgbClr val="FFFFFF"/>
                </a:solidFill>
              </a14:hiddenFill>
            </a:ext>
          </a:extLst>
        </p:spPr>
      </p:pic>
      <p:sp>
        <p:nvSpPr>
          <p:cNvPr id="3092" name="Rectangle 3091">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E4668B01-CDC6-6F72-AFE2-ED6F7B406BA2}"/>
              </a:ext>
            </a:extLst>
          </p:cNvPr>
          <p:cNvSpPr txBox="1"/>
          <p:nvPr/>
        </p:nvSpPr>
        <p:spPr>
          <a:xfrm>
            <a:off x="8109857" y="6500502"/>
            <a:ext cx="1750800" cy="246221"/>
          </a:xfrm>
          <a:prstGeom prst="rect">
            <a:avLst/>
          </a:prstGeom>
          <a:noFill/>
        </p:spPr>
        <p:txBody>
          <a:bodyPr wrap="none" rtlCol="0">
            <a:spAutoFit/>
          </a:bodyPr>
          <a:lstStyle/>
          <a:p>
            <a:r>
              <a:rPr lang="en-US" sz="1000" dirty="0">
                <a:latin typeface="Arial Rounded MT Bold" panose="020F0704030504030204" pitchFamily="34" charset="0"/>
              </a:rPr>
              <a:t>Source: istockphoto.com</a:t>
            </a:r>
          </a:p>
        </p:txBody>
      </p:sp>
    </p:spTree>
    <p:extLst>
      <p:ext uri="{BB962C8B-B14F-4D97-AF65-F5344CB8AC3E}">
        <p14:creationId xmlns:p14="http://schemas.microsoft.com/office/powerpoint/2010/main" val="50186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C2B2-9457-1F89-8A34-8D097844C728}"/>
              </a:ext>
            </a:extLst>
          </p:cNvPr>
          <p:cNvSpPr>
            <a:spLocks noGrp="1"/>
          </p:cNvSpPr>
          <p:nvPr>
            <p:ph type="title"/>
          </p:nvPr>
        </p:nvSpPr>
        <p:spPr>
          <a:xfrm>
            <a:off x="1154954" y="468086"/>
            <a:ext cx="8825659" cy="859971"/>
          </a:xfrm>
        </p:spPr>
        <p:txBody>
          <a:bodyPr/>
          <a:lstStyle/>
          <a:p>
            <a:pPr algn="ctr"/>
            <a:r>
              <a:rPr lang="en-US" dirty="0">
                <a:solidFill>
                  <a:schemeClr val="tx1"/>
                </a:solidFill>
                <a:latin typeface="Arial Rounded MT Bold" panose="020F0704030504030204" pitchFamily="34" charset="0"/>
              </a:rPr>
              <a:t>Human PFAS Exposure</a:t>
            </a:r>
            <a:endParaRPr lang="en-US" dirty="0"/>
          </a:p>
        </p:txBody>
      </p:sp>
      <p:sp>
        <p:nvSpPr>
          <p:cNvPr id="3" name="Text Placeholder 2">
            <a:extLst>
              <a:ext uri="{FF2B5EF4-FFF2-40B4-BE49-F238E27FC236}">
                <a16:creationId xmlns:a16="http://schemas.microsoft.com/office/drawing/2014/main" id="{B3363C84-313D-AF46-44E8-235ACE0B2100}"/>
              </a:ext>
            </a:extLst>
          </p:cNvPr>
          <p:cNvSpPr>
            <a:spLocks noGrp="1"/>
          </p:cNvSpPr>
          <p:nvPr>
            <p:ph type="body" sz="half" idx="2"/>
          </p:nvPr>
        </p:nvSpPr>
        <p:spPr>
          <a:xfrm>
            <a:off x="816429" y="1724628"/>
            <a:ext cx="10199914" cy="4572964"/>
          </a:xfrm>
        </p:spPr>
        <p:txBody>
          <a:bodyPr>
            <a:normAutofit fontScale="77500" lnSpcReduction="20000"/>
          </a:bodyPr>
          <a:lstStyle/>
          <a:p>
            <a:pPr marL="342900" indent="-342900">
              <a:buFont typeface="Wingdings" panose="05000000000000000000" pitchFamily="2" charset="2"/>
              <a:buChar char="Ø"/>
            </a:pPr>
            <a:r>
              <a:rPr lang="en-US" sz="3600" dirty="0">
                <a:latin typeface="Arial Rounded MT Bold" panose="020F0704030504030204" pitchFamily="34" charset="0"/>
              </a:rPr>
              <a:t>Primary routes of human absorption are ingestion (contaminated food and water) and inhalation (sprayed PFAS products or contaminated dust/soil). Direct contact with skin may also be a route.</a:t>
            </a:r>
          </a:p>
          <a:p>
            <a:pPr marL="342900" indent="-342900">
              <a:buFont typeface="Wingdings" panose="05000000000000000000" pitchFamily="2" charset="2"/>
              <a:buChar char="Ø"/>
            </a:pPr>
            <a:r>
              <a:rPr lang="en-US" sz="3600" dirty="0">
                <a:latin typeface="Arial Rounded MT Bold" panose="020F0704030504030204" pitchFamily="34" charset="0"/>
              </a:rPr>
              <a:t>Many PFAS are reabsorbed by renal tubules, resulting in prolonged half-lives in circulation</a:t>
            </a:r>
          </a:p>
          <a:p>
            <a:pPr marL="342900" indent="-342900">
              <a:buFont typeface="Wingdings" panose="05000000000000000000" pitchFamily="2" charset="2"/>
              <a:buChar char="Ø"/>
            </a:pPr>
            <a:r>
              <a:rPr lang="en-US" sz="3600" dirty="0">
                <a:latin typeface="Arial Rounded MT Bold" panose="020F0704030504030204" pitchFamily="34" charset="0"/>
              </a:rPr>
              <a:t>PFAS cross placenta and have been found in breast milk: sources of fetal and infant exposure</a:t>
            </a:r>
          </a:p>
          <a:p>
            <a:pPr marL="342900" indent="-342900">
              <a:buFont typeface="Wingdings" panose="05000000000000000000" pitchFamily="2" charset="2"/>
              <a:buChar char="Ø"/>
            </a:pPr>
            <a:r>
              <a:rPr lang="en-US" sz="3600" dirty="0">
                <a:latin typeface="Arial Rounded MT Bold" panose="020F0704030504030204" pitchFamily="34" charset="0"/>
              </a:rPr>
              <a:t>Taken up by plants and produce grown in contaminated soil</a:t>
            </a:r>
          </a:p>
          <a:p>
            <a:pPr marL="342900" indent="-342900">
              <a:buFont typeface="Wingdings" panose="05000000000000000000" pitchFamily="2" charset="2"/>
              <a:buChar char="Ø"/>
            </a:pPr>
            <a:r>
              <a:rPr lang="en-US" sz="3600" dirty="0">
                <a:latin typeface="Arial Rounded MT Bold" panose="020F0704030504030204" pitchFamily="34" charset="0"/>
              </a:rPr>
              <a:t>Taken up by dairy cattle grazing on contaminated fields</a:t>
            </a:r>
          </a:p>
          <a:p>
            <a:endParaRPr lang="en-US" sz="18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25902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7" name="Picture 205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9" name="Picture 205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61" name="Oval 206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63" name="Picture 206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5" name="Picture 206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7" name="Rectangle 206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9" name="Rectangle 206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D5BC14-CD31-6177-DB00-85FD31C669F0}"/>
              </a:ext>
            </a:extLst>
          </p:cNvPr>
          <p:cNvSpPr>
            <a:spLocks noGrp="1"/>
          </p:cNvSpPr>
          <p:nvPr>
            <p:ph type="title"/>
          </p:nvPr>
        </p:nvSpPr>
        <p:spPr>
          <a:xfrm>
            <a:off x="8218190" y="1854820"/>
            <a:ext cx="3352375" cy="3066507"/>
          </a:xfrm>
        </p:spPr>
        <p:txBody>
          <a:bodyPr vert="horz" lIns="91440" tIns="45720" rIns="91440" bIns="45720" rtlCol="0" anchor="b">
            <a:normAutofit fontScale="90000"/>
          </a:bodyPr>
          <a:lstStyle/>
          <a:p>
            <a:pPr algn="ctr"/>
            <a:r>
              <a:rPr lang="en-US" sz="5400" b="0" i="0" kern="1200" dirty="0">
                <a:solidFill>
                  <a:srgbClr val="EBEBEB"/>
                </a:solidFill>
                <a:latin typeface="Arial Rounded MT Bold" panose="020F0704030504030204" pitchFamily="34" charset="0"/>
              </a:rPr>
              <a:t>Routes of</a:t>
            </a:r>
            <a:br>
              <a:rPr lang="en-US" sz="5400" b="0" i="0" kern="1200" dirty="0">
                <a:solidFill>
                  <a:srgbClr val="EBEBEB"/>
                </a:solidFill>
                <a:latin typeface="Arial Rounded MT Bold" panose="020F0704030504030204" pitchFamily="34" charset="0"/>
              </a:rPr>
            </a:br>
            <a:r>
              <a:rPr lang="en-US" sz="5400" b="0" i="0" kern="1200" dirty="0">
                <a:solidFill>
                  <a:srgbClr val="EBEBEB"/>
                </a:solidFill>
                <a:latin typeface="Arial Rounded MT Bold" panose="020F0704030504030204" pitchFamily="34" charset="0"/>
              </a:rPr>
              <a:t>Human</a:t>
            </a:r>
            <a:br>
              <a:rPr lang="en-US" sz="5400" b="0" i="0" kern="1200" dirty="0">
                <a:solidFill>
                  <a:srgbClr val="EBEBEB"/>
                </a:solidFill>
                <a:latin typeface="Arial Rounded MT Bold" panose="020F0704030504030204" pitchFamily="34" charset="0"/>
              </a:rPr>
            </a:br>
            <a:r>
              <a:rPr lang="en-US" sz="5400" b="0" i="0" kern="1200" dirty="0">
                <a:solidFill>
                  <a:srgbClr val="EBEBEB"/>
                </a:solidFill>
                <a:latin typeface="Arial Rounded MT Bold" panose="020F0704030504030204" pitchFamily="34" charset="0"/>
              </a:rPr>
              <a:t>PFAS Exposure</a:t>
            </a:r>
          </a:p>
        </p:txBody>
      </p:sp>
      <p:sp>
        <p:nvSpPr>
          <p:cNvPr id="207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73" name="Freeform: Shape 207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5" name="Rectangle 207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2" name="Picture 4">
            <a:extLst>
              <a:ext uri="{FF2B5EF4-FFF2-40B4-BE49-F238E27FC236}">
                <a16:creationId xmlns:a16="http://schemas.microsoft.com/office/drawing/2014/main" id="{1902DB1D-1AE8-9DDE-764B-890BFD645A0A}"/>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854" y="724545"/>
            <a:ext cx="6270662" cy="540844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921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7" name="Picture 10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104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3B5FC-1E94-1E15-10CE-265FD4316A57}"/>
              </a:ext>
            </a:extLst>
          </p:cNvPr>
          <p:cNvSpPr>
            <a:spLocks noGrp="1"/>
          </p:cNvSpPr>
          <p:nvPr>
            <p:ph type="title"/>
          </p:nvPr>
        </p:nvSpPr>
        <p:spPr>
          <a:xfrm>
            <a:off x="8191925" y="1325880"/>
            <a:ext cx="3648976" cy="3066507"/>
          </a:xfrm>
        </p:spPr>
        <p:txBody>
          <a:bodyPr vert="horz" lIns="91440" tIns="45720" rIns="91440" bIns="45720" rtlCol="0" anchor="b">
            <a:normAutofit/>
          </a:bodyPr>
          <a:lstStyle/>
          <a:p>
            <a:pPr algn="ctr"/>
            <a:r>
              <a:rPr lang="en-US" sz="5400" dirty="0">
                <a:solidFill>
                  <a:srgbClr val="EBEBEB"/>
                </a:solidFill>
                <a:latin typeface="Arial Rounded MT Bold" panose="020F0704030504030204" pitchFamily="34" charset="0"/>
              </a:rPr>
              <a:t>PFAS in Consumer</a:t>
            </a:r>
            <a:br>
              <a:rPr lang="en-US" sz="5400" dirty="0">
                <a:solidFill>
                  <a:srgbClr val="EBEBEB"/>
                </a:solidFill>
                <a:latin typeface="Arial Rounded MT Bold" panose="020F0704030504030204" pitchFamily="34" charset="0"/>
              </a:rPr>
            </a:br>
            <a:r>
              <a:rPr lang="en-US" sz="5400" dirty="0">
                <a:solidFill>
                  <a:srgbClr val="EBEBEB"/>
                </a:solidFill>
                <a:latin typeface="Arial Rounded MT Bold" panose="020F0704030504030204" pitchFamily="34" charset="0"/>
              </a:rPr>
              <a:t>Products</a:t>
            </a:r>
            <a:endParaRPr lang="en-US" sz="5400" b="0" i="0" kern="1200" dirty="0">
              <a:solidFill>
                <a:srgbClr val="EBEBEB"/>
              </a:solidFill>
              <a:latin typeface="Arial Rounded MT Bold" panose="020F0704030504030204" pitchFamily="34" charset="0"/>
            </a:endParaRPr>
          </a:p>
        </p:txBody>
      </p:sp>
      <p:sp>
        <p:nvSpPr>
          <p:cNvPr id="104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47" name="Freeform: Shape 104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Rectangle 104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a:extLst>
              <a:ext uri="{FF2B5EF4-FFF2-40B4-BE49-F238E27FC236}">
                <a16:creationId xmlns:a16="http://schemas.microsoft.com/office/drawing/2014/main" id="{78F02375-84A2-EEF2-9527-2E015A7A0DD5}"/>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151074" y="647698"/>
            <a:ext cx="5256221" cy="556213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E2B37-DAEC-4CCC-C79A-C27EBFA63293}"/>
              </a:ext>
            </a:extLst>
          </p:cNvPr>
          <p:cNvSpPr txBox="1"/>
          <p:nvPr/>
        </p:nvSpPr>
        <p:spPr>
          <a:xfrm>
            <a:off x="4386943" y="6433457"/>
            <a:ext cx="1601721" cy="246221"/>
          </a:xfrm>
          <a:prstGeom prst="rect">
            <a:avLst/>
          </a:prstGeom>
          <a:noFill/>
        </p:spPr>
        <p:txBody>
          <a:bodyPr wrap="none" rtlCol="0">
            <a:spAutoFit/>
          </a:bodyPr>
          <a:lstStyle/>
          <a:p>
            <a:r>
              <a:rPr lang="en-US" sz="1000" dirty="0">
                <a:latin typeface="Arial Rounded MT Bold" panose="020F0704030504030204" pitchFamily="34" charset="0"/>
              </a:rPr>
              <a:t>Source: healthjade.net</a:t>
            </a:r>
          </a:p>
        </p:txBody>
      </p:sp>
    </p:spTree>
    <p:extLst>
      <p:ext uri="{BB962C8B-B14F-4D97-AF65-F5344CB8AC3E}">
        <p14:creationId xmlns:p14="http://schemas.microsoft.com/office/powerpoint/2010/main" val="40787364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B8D8F-CF51-00FD-EA0C-48A6403513A1}"/>
              </a:ext>
            </a:extLst>
          </p:cNvPr>
          <p:cNvSpPr>
            <a:spLocks noGrp="1"/>
          </p:cNvSpPr>
          <p:nvPr>
            <p:ph type="title"/>
          </p:nvPr>
        </p:nvSpPr>
        <p:spPr>
          <a:xfrm>
            <a:off x="1154111" y="2268818"/>
            <a:ext cx="9404723" cy="1400530"/>
          </a:xfrm>
        </p:spPr>
        <p:txBody>
          <a:bodyPr/>
          <a:lstStyle/>
          <a:p>
            <a:pPr algn="ctr"/>
            <a:r>
              <a:rPr lang="en-US" sz="7200" dirty="0">
                <a:latin typeface="Arial Rounded MT Bold" panose="020F0704030504030204" pitchFamily="34" charset="0"/>
              </a:rPr>
              <a:t>PFAS and Human Health</a:t>
            </a:r>
          </a:p>
        </p:txBody>
      </p:sp>
    </p:spTree>
    <p:extLst>
      <p:ext uri="{BB962C8B-B14F-4D97-AF65-F5344CB8AC3E}">
        <p14:creationId xmlns:p14="http://schemas.microsoft.com/office/powerpoint/2010/main" val="96059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A152-348D-A5CA-918C-E39B620AE010}"/>
              </a:ext>
            </a:extLst>
          </p:cNvPr>
          <p:cNvSpPr>
            <a:spLocks noGrp="1"/>
          </p:cNvSpPr>
          <p:nvPr>
            <p:ph type="title"/>
          </p:nvPr>
        </p:nvSpPr>
        <p:spPr>
          <a:xfrm>
            <a:off x="1467470" y="614423"/>
            <a:ext cx="8825659" cy="948160"/>
          </a:xfrm>
        </p:spPr>
        <p:txBody>
          <a:bodyPr/>
          <a:lstStyle/>
          <a:p>
            <a:pPr algn="ctr"/>
            <a:r>
              <a:rPr lang="en-US" sz="5400" dirty="0">
                <a:latin typeface="Arial Rounded MT Bold" panose="020F0704030504030204" pitchFamily="34" charset="0"/>
              </a:rPr>
              <a:t>PFAS and Human Health</a:t>
            </a:r>
          </a:p>
        </p:txBody>
      </p:sp>
      <p:sp>
        <p:nvSpPr>
          <p:cNvPr id="3" name="Text Placeholder 2">
            <a:extLst>
              <a:ext uri="{FF2B5EF4-FFF2-40B4-BE49-F238E27FC236}">
                <a16:creationId xmlns:a16="http://schemas.microsoft.com/office/drawing/2014/main" id="{FDFD344B-E94F-F28A-3AC8-8A27DA81542A}"/>
              </a:ext>
            </a:extLst>
          </p:cNvPr>
          <p:cNvSpPr>
            <a:spLocks noGrp="1"/>
          </p:cNvSpPr>
          <p:nvPr>
            <p:ph type="body" sz="half" idx="2"/>
          </p:nvPr>
        </p:nvSpPr>
        <p:spPr>
          <a:xfrm>
            <a:off x="1307939" y="1875099"/>
            <a:ext cx="9606988" cy="4179425"/>
          </a:xfrm>
        </p:spPr>
        <p:txBody>
          <a:bodyPr>
            <a:normAutofit/>
          </a:bodyPr>
          <a:lstStyle/>
          <a:p>
            <a:pPr marL="457200" indent="-457200">
              <a:buFont typeface="Wingdings" panose="05000000000000000000" pitchFamily="2" charset="2"/>
              <a:buChar char="Ø"/>
            </a:pPr>
            <a:r>
              <a:rPr lang="en-US" sz="3200" dirty="0">
                <a:latin typeface="Arial Rounded MT Bold" panose="020F0704030504030204" pitchFamily="34" charset="0"/>
              </a:rPr>
              <a:t>There are over 14,000 compounds that meet the definition of PFAS </a:t>
            </a:r>
          </a:p>
          <a:p>
            <a:pPr marL="457200" indent="-457200">
              <a:buFont typeface="Wingdings" panose="05000000000000000000" pitchFamily="2" charset="2"/>
              <a:buChar char="Ø"/>
            </a:pPr>
            <a:r>
              <a:rPr lang="en-US" sz="3200" dirty="0">
                <a:latin typeface="Arial Rounded MT Bold" panose="020F0704030504030204" pitchFamily="34" charset="0"/>
              </a:rPr>
              <a:t>Studies on human health have only been done on a very limited number of PFAS</a:t>
            </a:r>
          </a:p>
          <a:p>
            <a:pPr marL="457200" indent="-457200">
              <a:buFont typeface="Wingdings" panose="05000000000000000000" pitchFamily="2" charset="2"/>
              <a:buChar char="Ø"/>
            </a:pPr>
            <a:r>
              <a:rPr lang="en-US" sz="3200" dirty="0">
                <a:latin typeface="Arial Rounded MT Bold" panose="020F0704030504030204" pitchFamily="34" charset="0"/>
              </a:rPr>
              <a:t>Most of the studies involve medium to long chain PFAS (6-carbon chains or longer)</a:t>
            </a:r>
          </a:p>
          <a:p>
            <a:pPr marL="457200" indent="-457200">
              <a:buFont typeface="Wingdings" panose="05000000000000000000" pitchFamily="2" charset="2"/>
              <a:buChar char="Ø"/>
            </a:pP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266333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75D318D-E8D5-784A-CA1A-00C6F0ACA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6" y="271462"/>
            <a:ext cx="91440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07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F4A5-02D8-5ACF-23CA-956A821B3C37}"/>
              </a:ext>
            </a:extLst>
          </p:cNvPr>
          <p:cNvSpPr>
            <a:spLocks noGrp="1"/>
          </p:cNvSpPr>
          <p:nvPr>
            <p:ph type="title"/>
          </p:nvPr>
        </p:nvSpPr>
        <p:spPr>
          <a:xfrm>
            <a:off x="1166972" y="441144"/>
            <a:ext cx="9404723" cy="716325"/>
          </a:xfrm>
        </p:spPr>
        <p:txBody>
          <a:bodyPr/>
          <a:lstStyle/>
          <a:p>
            <a:pPr algn="ctr"/>
            <a:r>
              <a:rPr lang="en-US" sz="5400" dirty="0">
                <a:latin typeface="Arial Rounded MT Bold" panose="020F0704030504030204" pitchFamily="34" charset="0"/>
              </a:rPr>
              <a:t>PFAS Liver Toxicity</a:t>
            </a:r>
          </a:p>
        </p:txBody>
      </p:sp>
      <p:sp>
        <p:nvSpPr>
          <p:cNvPr id="3" name="Content Placeholder 2">
            <a:extLst>
              <a:ext uri="{FF2B5EF4-FFF2-40B4-BE49-F238E27FC236}">
                <a16:creationId xmlns:a16="http://schemas.microsoft.com/office/drawing/2014/main" id="{CBAE7C0B-3176-830E-F1FD-CF54B711FFFB}"/>
              </a:ext>
            </a:extLst>
          </p:cNvPr>
          <p:cNvSpPr>
            <a:spLocks noGrp="1"/>
          </p:cNvSpPr>
          <p:nvPr>
            <p:ph sz="half" idx="1"/>
          </p:nvPr>
        </p:nvSpPr>
        <p:spPr>
          <a:xfrm>
            <a:off x="657686" y="2050520"/>
            <a:ext cx="6287124" cy="3767782"/>
          </a:xfrm>
        </p:spPr>
        <p:txBody>
          <a:bodyPr>
            <a:normAutofit/>
          </a:bodyPr>
          <a:lstStyle/>
          <a:p>
            <a:r>
              <a:rPr lang="en-US" sz="2800" dirty="0">
                <a:latin typeface="Arial Rounded MT Bold" panose="020F0704030504030204" pitchFamily="34" charset="0"/>
              </a:rPr>
              <a:t>Long-chain PFAS accumulate in the liver</a:t>
            </a:r>
          </a:p>
          <a:p>
            <a:r>
              <a:rPr lang="en-US" sz="2800" dirty="0">
                <a:latin typeface="Arial Rounded MT Bold" panose="020F0704030504030204" pitchFamily="34" charset="0"/>
              </a:rPr>
              <a:t>Elevated liver enzymes in adults and adolescents</a:t>
            </a:r>
          </a:p>
          <a:p>
            <a:r>
              <a:rPr lang="en-US" sz="2800" dirty="0">
                <a:latin typeface="Arial Rounded MT Bold" panose="020F0704030504030204" pitchFamily="34" charset="0"/>
              </a:rPr>
              <a:t>Increased risk of fatty liver and non-alcoholic fatty liver disease (NAFLD)</a:t>
            </a:r>
          </a:p>
          <a:p>
            <a:endParaRPr lang="en-US" sz="2800" dirty="0">
              <a:latin typeface="Arial Rounded MT Bold" panose="020F0704030504030204" pitchFamily="34" charset="0"/>
            </a:endParaRPr>
          </a:p>
        </p:txBody>
      </p:sp>
      <p:pic>
        <p:nvPicPr>
          <p:cNvPr id="2050" name="Picture 2">
            <a:extLst>
              <a:ext uri="{FF2B5EF4-FFF2-40B4-BE49-F238E27FC236}">
                <a16:creationId xmlns:a16="http://schemas.microsoft.com/office/drawing/2014/main" id="{68FD0FDE-3D19-92BE-994E-14865D749B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49924" y="2050520"/>
            <a:ext cx="3695962" cy="351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7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7FBD-36FD-0ABB-6113-CDBA52389A98}"/>
              </a:ext>
            </a:extLst>
          </p:cNvPr>
          <p:cNvSpPr>
            <a:spLocks noGrp="1"/>
          </p:cNvSpPr>
          <p:nvPr>
            <p:ph type="title"/>
          </p:nvPr>
        </p:nvSpPr>
        <p:spPr>
          <a:xfrm>
            <a:off x="1393638" y="388183"/>
            <a:ext cx="9404723" cy="959394"/>
          </a:xfrm>
        </p:spPr>
        <p:txBody>
          <a:bodyPr/>
          <a:lstStyle/>
          <a:p>
            <a:pPr algn="ctr"/>
            <a:r>
              <a:rPr lang="en-US" sz="5400" dirty="0">
                <a:latin typeface="Arial Rounded MT Bold" panose="020F0704030504030204" pitchFamily="34" charset="0"/>
              </a:rPr>
              <a:t>PFAS and Lipids</a:t>
            </a:r>
          </a:p>
        </p:txBody>
      </p:sp>
      <p:sp>
        <p:nvSpPr>
          <p:cNvPr id="3" name="Content Placeholder 2">
            <a:extLst>
              <a:ext uri="{FF2B5EF4-FFF2-40B4-BE49-F238E27FC236}">
                <a16:creationId xmlns:a16="http://schemas.microsoft.com/office/drawing/2014/main" id="{120C97F5-AE27-2154-63F6-02039BD1EF6C}"/>
              </a:ext>
            </a:extLst>
          </p:cNvPr>
          <p:cNvSpPr>
            <a:spLocks noGrp="1"/>
          </p:cNvSpPr>
          <p:nvPr>
            <p:ph sz="half" idx="1"/>
          </p:nvPr>
        </p:nvSpPr>
        <p:spPr>
          <a:xfrm>
            <a:off x="1372525" y="2266397"/>
            <a:ext cx="6049842" cy="3246920"/>
          </a:xfrm>
        </p:spPr>
        <p:txBody>
          <a:bodyPr>
            <a:normAutofit/>
          </a:bodyPr>
          <a:lstStyle/>
          <a:p>
            <a:r>
              <a:rPr lang="en-US" sz="3200" dirty="0">
                <a:latin typeface="Arial Rounded MT Bold" panose="020F0704030504030204" pitchFamily="34" charset="0"/>
              </a:rPr>
              <a:t>Studies demonstrate consistent association between PFAS exposure and increased total and LDL cholesterol</a:t>
            </a:r>
          </a:p>
        </p:txBody>
      </p:sp>
      <p:pic>
        <p:nvPicPr>
          <p:cNvPr id="8194" name="Picture 2">
            <a:extLst>
              <a:ext uri="{FF2B5EF4-FFF2-40B4-BE49-F238E27FC236}">
                <a16:creationId xmlns:a16="http://schemas.microsoft.com/office/drawing/2014/main" id="{026A62DD-8570-5E5A-7F27-A583F0564D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94555" y="1789595"/>
            <a:ext cx="388937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2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6E33-4A19-489D-920A-EA6D4F947006}"/>
              </a:ext>
            </a:extLst>
          </p:cNvPr>
          <p:cNvSpPr>
            <a:spLocks noGrp="1"/>
          </p:cNvSpPr>
          <p:nvPr>
            <p:ph type="title"/>
          </p:nvPr>
        </p:nvSpPr>
        <p:spPr>
          <a:xfrm>
            <a:off x="0" y="851125"/>
            <a:ext cx="12192000" cy="646331"/>
          </a:xfrm>
        </p:spPr>
        <p:txBody>
          <a:bodyPr/>
          <a:lstStyle/>
          <a:p>
            <a:pPr algn="ctr"/>
            <a:r>
              <a:rPr lang="en-US" dirty="0">
                <a:solidFill>
                  <a:schemeClr val="tx1"/>
                </a:solidFill>
                <a:latin typeface="Arial Rounded MT Bold" panose="020F0704030504030204" pitchFamily="34" charset="0"/>
              </a:rPr>
              <a:t>Disclosures</a:t>
            </a:r>
          </a:p>
        </p:txBody>
      </p:sp>
      <p:sp>
        <p:nvSpPr>
          <p:cNvPr id="9" name="Content Placeholder 2">
            <a:extLst>
              <a:ext uri="{FF2B5EF4-FFF2-40B4-BE49-F238E27FC236}">
                <a16:creationId xmlns:a16="http://schemas.microsoft.com/office/drawing/2014/main" id="{E9925A53-0782-F51D-FB0B-AD9DF09A40FD}"/>
              </a:ext>
            </a:extLst>
          </p:cNvPr>
          <p:cNvSpPr>
            <a:spLocks noGrp="1"/>
          </p:cNvSpPr>
          <p:nvPr>
            <p:ph idx="1"/>
          </p:nvPr>
        </p:nvSpPr>
        <p:spPr>
          <a:xfrm>
            <a:off x="609600" y="1938529"/>
            <a:ext cx="10972800" cy="4070759"/>
          </a:xfrm>
        </p:spPr>
        <p:txBody>
          <a:bodyPr/>
          <a:lstStyle/>
          <a:p>
            <a:pPr>
              <a:spcBef>
                <a:spcPts val="0"/>
              </a:spcBef>
              <a:buSzPts val="2400"/>
            </a:pPr>
            <a:r>
              <a:rPr lang="en-US" sz="2800" b="1" dirty="0">
                <a:latin typeface="Arial Rounded MT Bold" panose="020F0704030504030204" pitchFamily="34" charset="0"/>
                <a:ea typeface="Alegreya Sans"/>
                <a:cs typeface="Alegreya Sans"/>
                <a:sym typeface="Alegreya Sans"/>
              </a:rPr>
              <a:t>I have had no financial relationships with the manufacturer(s) of any commercial product(s) and/or provider(s) of commercial service(s).</a:t>
            </a:r>
          </a:p>
          <a:p>
            <a:pPr marL="0" indent="0">
              <a:spcBef>
                <a:spcPts val="480"/>
              </a:spcBef>
              <a:buSzPts val="2400"/>
              <a:buNone/>
            </a:pPr>
            <a:endParaRPr lang="en-US" sz="2800" b="1" dirty="0">
              <a:latin typeface="Arial Rounded MT Bold" panose="020F0704030504030204" pitchFamily="34" charset="0"/>
              <a:ea typeface="Alegreya Sans"/>
              <a:cs typeface="Alegreya Sans"/>
              <a:sym typeface="Alegreya Sans"/>
            </a:endParaRPr>
          </a:p>
          <a:p>
            <a:pPr marL="342891" indent="-342891">
              <a:spcBef>
                <a:spcPts val="480"/>
              </a:spcBef>
              <a:buSzPts val="2400"/>
            </a:pPr>
            <a:r>
              <a:rPr lang="en-US" sz="2800" b="1" dirty="0">
                <a:latin typeface="Arial Rounded MT Bold" panose="020F0704030504030204" pitchFamily="34" charset="0"/>
                <a:sym typeface="Alegreya Sans"/>
              </a:rPr>
              <a:t>I will not discuss off-label uses of drugs or devices</a:t>
            </a:r>
          </a:p>
          <a:p>
            <a:pPr marL="342891" indent="-342891">
              <a:spcBef>
                <a:spcPts val="480"/>
              </a:spcBef>
              <a:buSzPts val="2400"/>
            </a:pPr>
            <a:endParaRPr lang="en-US" sz="2800" b="1" dirty="0">
              <a:latin typeface="Arial Rounded MT Bold" panose="020F0704030504030204" pitchFamily="34" charset="0"/>
              <a:sym typeface="Alegreya Sans"/>
            </a:endParaRPr>
          </a:p>
          <a:p>
            <a:pPr marL="342891" indent="-342891">
              <a:spcBef>
                <a:spcPts val="480"/>
              </a:spcBef>
              <a:buSzPts val="2400"/>
            </a:pPr>
            <a:r>
              <a:rPr lang="en-US" sz="2800" b="1" dirty="0">
                <a:latin typeface="Arial Rounded MT Bold" panose="020F0704030504030204" pitchFamily="34" charset="0"/>
                <a:sym typeface="Alegreya Sans"/>
              </a:rPr>
              <a:t>I have no conflicts of interest to report  </a:t>
            </a:r>
            <a:endParaRPr lang="en-US" sz="2800" b="1" dirty="0">
              <a:latin typeface="Arial Rounded MT Bold" panose="020F0704030504030204" pitchFamily="34" charset="0"/>
            </a:endParaRPr>
          </a:p>
        </p:txBody>
      </p:sp>
    </p:spTree>
    <p:extLst>
      <p:ext uri="{BB962C8B-B14F-4D97-AF65-F5344CB8AC3E}">
        <p14:creationId xmlns:p14="http://schemas.microsoft.com/office/powerpoint/2010/main" val="260738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B738-C297-D2F7-CB54-49B06D8F7061}"/>
              </a:ext>
            </a:extLst>
          </p:cNvPr>
          <p:cNvSpPr>
            <a:spLocks noGrp="1"/>
          </p:cNvSpPr>
          <p:nvPr>
            <p:ph type="title"/>
          </p:nvPr>
        </p:nvSpPr>
        <p:spPr>
          <a:xfrm>
            <a:off x="1103312" y="393544"/>
            <a:ext cx="9404723" cy="1400530"/>
          </a:xfrm>
        </p:spPr>
        <p:txBody>
          <a:bodyPr/>
          <a:lstStyle/>
          <a:p>
            <a:pPr algn="ctr"/>
            <a:r>
              <a:rPr lang="en-US" sz="5400" dirty="0">
                <a:latin typeface="Arial Rounded MT Bold" panose="020F0704030504030204" pitchFamily="34" charset="0"/>
              </a:rPr>
              <a:t>PFAS Renal Toxicity</a:t>
            </a:r>
          </a:p>
        </p:txBody>
      </p:sp>
      <p:sp>
        <p:nvSpPr>
          <p:cNvPr id="3" name="Content Placeholder 2">
            <a:extLst>
              <a:ext uri="{FF2B5EF4-FFF2-40B4-BE49-F238E27FC236}">
                <a16:creationId xmlns:a16="http://schemas.microsoft.com/office/drawing/2014/main" id="{5D280452-4687-9F99-D14D-A5CC3979B9D3}"/>
              </a:ext>
            </a:extLst>
          </p:cNvPr>
          <p:cNvSpPr>
            <a:spLocks noGrp="1"/>
          </p:cNvSpPr>
          <p:nvPr>
            <p:ph sz="half" idx="1"/>
          </p:nvPr>
        </p:nvSpPr>
        <p:spPr>
          <a:xfrm>
            <a:off x="1103312" y="1956118"/>
            <a:ext cx="6096141" cy="3368233"/>
          </a:xfrm>
        </p:spPr>
        <p:txBody>
          <a:bodyPr>
            <a:normAutofit/>
          </a:bodyPr>
          <a:lstStyle/>
          <a:p>
            <a:pPr marL="0" indent="0">
              <a:buNone/>
            </a:pPr>
            <a:r>
              <a:rPr lang="en-US" sz="2800" dirty="0">
                <a:latin typeface="Arial Rounded MT Bold" panose="020F0704030504030204" pitchFamily="34" charset="0"/>
              </a:rPr>
              <a:t>Associated with: </a:t>
            </a:r>
          </a:p>
          <a:p>
            <a:r>
              <a:rPr lang="en-US" sz="2800" dirty="0">
                <a:latin typeface="Arial Rounded MT Bold" panose="020F0704030504030204" pitchFamily="34" charset="0"/>
              </a:rPr>
              <a:t>Decreased glomerular filtration rate (GFR)</a:t>
            </a:r>
          </a:p>
          <a:p>
            <a:r>
              <a:rPr lang="en-US" sz="2800" dirty="0">
                <a:latin typeface="Arial Rounded MT Bold" panose="020F0704030504030204" pitchFamily="34" charset="0"/>
              </a:rPr>
              <a:t>Chronic kidney disease in adults and children</a:t>
            </a:r>
          </a:p>
          <a:p>
            <a:r>
              <a:rPr lang="en-US" sz="2800" dirty="0">
                <a:latin typeface="Arial Rounded MT Bold" panose="020F0704030504030204" pitchFamily="34" charset="0"/>
              </a:rPr>
              <a:t>Elevated serum uric acid</a:t>
            </a:r>
          </a:p>
          <a:p>
            <a:endParaRPr lang="en-US" sz="2800" dirty="0">
              <a:latin typeface="Arial Rounded MT Bold" panose="020F0704030504030204" pitchFamily="34" charset="0"/>
            </a:endParaRPr>
          </a:p>
          <a:p>
            <a:endParaRPr lang="en-US" sz="2800" dirty="0">
              <a:latin typeface="Arial Rounded MT Bold" panose="020F0704030504030204" pitchFamily="34" charset="0"/>
            </a:endParaRPr>
          </a:p>
        </p:txBody>
      </p:sp>
      <p:pic>
        <p:nvPicPr>
          <p:cNvPr id="5124" name="Picture 4">
            <a:extLst>
              <a:ext uri="{FF2B5EF4-FFF2-40B4-BE49-F238E27FC236}">
                <a16:creationId xmlns:a16="http://schemas.microsoft.com/office/drawing/2014/main" id="{A0167131-7071-BED9-0386-4F99B910726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60802" y="1944545"/>
            <a:ext cx="3427886" cy="336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0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5999-AAFD-8A5F-D4A0-F3BFA4E43ED1}"/>
              </a:ext>
            </a:extLst>
          </p:cNvPr>
          <p:cNvSpPr>
            <a:spLocks noGrp="1"/>
          </p:cNvSpPr>
          <p:nvPr>
            <p:ph type="title"/>
          </p:nvPr>
        </p:nvSpPr>
        <p:spPr>
          <a:xfrm>
            <a:off x="1393638" y="469205"/>
            <a:ext cx="9404723" cy="982543"/>
          </a:xfrm>
        </p:spPr>
        <p:txBody>
          <a:bodyPr/>
          <a:lstStyle/>
          <a:p>
            <a:pPr algn="ctr"/>
            <a:r>
              <a:rPr lang="en-US" sz="5400" dirty="0">
                <a:latin typeface="Arial Rounded MT Bold" panose="020F0704030504030204" pitchFamily="34" charset="0"/>
              </a:rPr>
              <a:t>Immunotoxicity</a:t>
            </a:r>
          </a:p>
        </p:txBody>
      </p:sp>
      <p:sp>
        <p:nvSpPr>
          <p:cNvPr id="3" name="Content Placeholder 2">
            <a:extLst>
              <a:ext uri="{FF2B5EF4-FFF2-40B4-BE49-F238E27FC236}">
                <a16:creationId xmlns:a16="http://schemas.microsoft.com/office/drawing/2014/main" id="{8B86CCB3-902D-D76C-A3ED-6B646469D516}"/>
              </a:ext>
            </a:extLst>
          </p:cNvPr>
          <p:cNvSpPr>
            <a:spLocks noGrp="1"/>
          </p:cNvSpPr>
          <p:nvPr>
            <p:ph sz="half" idx="1"/>
          </p:nvPr>
        </p:nvSpPr>
        <p:spPr>
          <a:xfrm>
            <a:off x="1012715" y="1695039"/>
            <a:ext cx="6269761" cy="4693756"/>
          </a:xfrm>
        </p:spPr>
        <p:txBody>
          <a:bodyPr>
            <a:normAutofit/>
          </a:bodyPr>
          <a:lstStyle/>
          <a:p>
            <a:pPr>
              <a:buFont typeface="Wingdings" panose="05000000000000000000" pitchFamily="2" charset="2"/>
              <a:buChar char="Ø"/>
            </a:pPr>
            <a:r>
              <a:rPr lang="en-US" sz="2800" dirty="0">
                <a:latin typeface="Arial Rounded MT Bold" panose="020F0704030504030204" pitchFamily="34" charset="0"/>
              </a:rPr>
              <a:t>Diminished antibody response to vaccines in adults and children (Pre- and post-natal exposures)</a:t>
            </a:r>
          </a:p>
          <a:p>
            <a:pPr>
              <a:buFont typeface="Wingdings" panose="05000000000000000000" pitchFamily="2" charset="2"/>
              <a:buChar char="Ø"/>
            </a:pPr>
            <a:r>
              <a:rPr lang="en-US" sz="2800" dirty="0">
                <a:latin typeface="Arial Rounded MT Bold" panose="020F0704030504030204" pitchFamily="34" charset="0"/>
              </a:rPr>
              <a:t>Increased susceptibility to infection and risk of hospitalization with prenatal PFAS exposure</a:t>
            </a:r>
          </a:p>
          <a:p>
            <a:pPr>
              <a:buFont typeface="Wingdings" panose="05000000000000000000" pitchFamily="2" charset="2"/>
              <a:buChar char="Ø"/>
            </a:pPr>
            <a:r>
              <a:rPr lang="en-US" sz="2800" dirty="0">
                <a:latin typeface="Arial Rounded MT Bold" panose="020F0704030504030204" pitchFamily="34" charset="0"/>
              </a:rPr>
              <a:t>Increased risk and severity of COVID-19 infections</a:t>
            </a:r>
          </a:p>
          <a:p>
            <a:pPr>
              <a:buFont typeface="Wingdings" panose="05000000000000000000" pitchFamily="2" charset="2"/>
              <a:buChar char="Ø"/>
            </a:pPr>
            <a:endParaRPr lang="en-US" sz="2800" dirty="0">
              <a:latin typeface="Arial Rounded MT Bold" panose="020F0704030504030204" pitchFamily="34" charset="0"/>
            </a:endParaRPr>
          </a:p>
        </p:txBody>
      </p:sp>
      <p:pic>
        <p:nvPicPr>
          <p:cNvPr id="6146" name="Picture 2">
            <a:extLst>
              <a:ext uri="{FF2B5EF4-FFF2-40B4-BE49-F238E27FC236}">
                <a16:creationId xmlns:a16="http://schemas.microsoft.com/office/drawing/2014/main" id="{686824A1-F100-81B9-F8C7-9D672A68DA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44405" y="1794076"/>
            <a:ext cx="3505732" cy="410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8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77" name="Picture 717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179" name="Picture 717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181" name="Oval 718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183" name="Picture 718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85" name="Picture 718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187" name="Rectangle 718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89" name="Rectangle 718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5192F-D911-8957-57A3-EE4CBBB2618C}"/>
              </a:ext>
            </a:extLst>
          </p:cNvPr>
          <p:cNvSpPr>
            <a:spLocks noGrp="1"/>
          </p:cNvSpPr>
          <p:nvPr>
            <p:ph type="title"/>
          </p:nvPr>
        </p:nvSpPr>
        <p:spPr>
          <a:xfrm>
            <a:off x="648930" y="629267"/>
            <a:ext cx="6188190" cy="970934"/>
          </a:xfrm>
        </p:spPr>
        <p:txBody>
          <a:bodyPr vert="horz" lIns="91440" tIns="45720" rIns="91440" bIns="45720" rtlCol="0" anchor="t">
            <a:normAutofit/>
          </a:bodyPr>
          <a:lstStyle/>
          <a:p>
            <a:pPr algn="ctr"/>
            <a:r>
              <a:rPr lang="en-US" sz="5400" dirty="0">
                <a:solidFill>
                  <a:srgbClr val="EBEBEB"/>
                </a:solidFill>
                <a:latin typeface="Arial Rounded MT Bold" panose="020F0704030504030204" pitchFamily="34" charset="0"/>
              </a:rPr>
              <a:t>Thyroid Function</a:t>
            </a:r>
          </a:p>
        </p:txBody>
      </p:sp>
      <p:sp>
        <p:nvSpPr>
          <p:cNvPr id="3" name="Content Placeholder 2">
            <a:extLst>
              <a:ext uri="{FF2B5EF4-FFF2-40B4-BE49-F238E27FC236}">
                <a16:creationId xmlns:a16="http://schemas.microsoft.com/office/drawing/2014/main" id="{8DB5B4E9-94EF-D541-522F-45F65F743DA1}"/>
              </a:ext>
            </a:extLst>
          </p:cNvPr>
          <p:cNvSpPr>
            <a:spLocks noGrp="1"/>
          </p:cNvSpPr>
          <p:nvPr>
            <p:ph sz="half" idx="1"/>
          </p:nvPr>
        </p:nvSpPr>
        <p:spPr>
          <a:xfrm>
            <a:off x="648930" y="1676399"/>
            <a:ext cx="6188189" cy="4701251"/>
          </a:xfrm>
        </p:spPr>
        <p:txBody>
          <a:bodyPr vert="horz" lIns="91440" tIns="45720" rIns="91440" bIns="45720" rtlCol="0">
            <a:normAutofit/>
          </a:bodyPr>
          <a:lstStyle/>
          <a:p>
            <a:pPr>
              <a:buFont typeface="Wingdings" panose="05000000000000000000" pitchFamily="2" charset="2"/>
              <a:buChar char="Ø"/>
            </a:pPr>
            <a:r>
              <a:rPr lang="en-US" sz="2800" dirty="0">
                <a:solidFill>
                  <a:srgbClr val="FFFFFF"/>
                </a:solidFill>
                <a:latin typeface="Arial Rounded MT Bold" panose="020F0704030504030204" pitchFamily="34" charset="0"/>
              </a:rPr>
              <a:t>PFAS interact with thyroid binding proteins, disrupting feedback of hypothalamic-pituitary-thyroid axis</a:t>
            </a:r>
          </a:p>
          <a:p>
            <a:pPr>
              <a:buFont typeface="Wingdings" panose="05000000000000000000" pitchFamily="2" charset="2"/>
              <a:buChar char="Ø"/>
            </a:pPr>
            <a:r>
              <a:rPr lang="en-US" sz="2800" dirty="0">
                <a:solidFill>
                  <a:srgbClr val="FFFFFF"/>
                </a:solidFill>
                <a:latin typeface="Arial Rounded MT Bold" panose="020F0704030504030204" pitchFamily="34" charset="0"/>
              </a:rPr>
              <a:t>Clinical hypothyroidism in association with elevated PFOS &amp; PFOA in NHANES</a:t>
            </a:r>
          </a:p>
          <a:p>
            <a:pPr>
              <a:buFont typeface="Wingdings" panose="05000000000000000000" pitchFamily="2" charset="2"/>
              <a:buChar char="Ø"/>
            </a:pPr>
            <a:r>
              <a:rPr lang="en-US" sz="2800" dirty="0">
                <a:solidFill>
                  <a:srgbClr val="FFFFFF"/>
                </a:solidFill>
                <a:latin typeface="Arial Rounded MT Bold" panose="020F0704030504030204" pitchFamily="34" charset="0"/>
              </a:rPr>
              <a:t>Higher serum PFAS levels found in newborns with congenital hypothyroidism</a:t>
            </a:r>
          </a:p>
          <a:p>
            <a:pPr>
              <a:buFont typeface="Wingdings" panose="05000000000000000000" pitchFamily="2" charset="2"/>
              <a:buChar char="Ø"/>
            </a:pPr>
            <a:endParaRPr lang="en-US" sz="2800" dirty="0">
              <a:solidFill>
                <a:srgbClr val="FFFFFF"/>
              </a:solidFill>
              <a:latin typeface="Arial Rounded MT Bold" panose="020F0704030504030204" pitchFamily="34" charset="0"/>
            </a:endParaRPr>
          </a:p>
        </p:txBody>
      </p:sp>
      <p:sp>
        <p:nvSpPr>
          <p:cNvPr id="719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172" name="Picture 4" descr="A diagram of the human body&#10;&#10;AI-generated content may be incorrect.">
            <a:extLst>
              <a:ext uri="{FF2B5EF4-FFF2-40B4-BE49-F238E27FC236}">
                <a16:creationId xmlns:a16="http://schemas.microsoft.com/office/drawing/2014/main" id="{94A8AA25-901C-00D4-E9C6-B34519E4F028}"/>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l="13453" r="14175"/>
          <a:stretch>
            <a:fillRect/>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5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90D5A6-3771-65DD-663A-DA6339B43D1F}"/>
              </a:ext>
            </a:extLst>
          </p:cNvPr>
          <p:cNvSpPr>
            <a:spLocks noGrp="1"/>
          </p:cNvSpPr>
          <p:nvPr>
            <p:ph type="title"/>
          </p:nvPr>
        </p:nvSpPr>
        <p:spPr>
          <a:xfrm>
            <a:off x="1176725" y="409385"/>
            <a:ext cx="8825659" cy="925010"/>
          </a:xfrm>
        </p:spPr>
        <p:txBody>
          <a:bodyPr/>
          <a:lstStyle/>
          <a:p>
            <a:pPr algn="ctr"/>
            <a:r>
              <a:rPr lang="en-US" sz="5400" dirty="0">
                <a:latin typeface="Arial Rounded MT Bold" panose="020F0704030504030204" pitchFamily="34" charset="0"/>
              </a:rPr>
              <a:t>Prenatal Effects</a:t>
            </a:r>
          </a:p>
        </p:txBody>
      </p:sp>
      <p:sp>
        <p:nvSpPr>
          <p:cNvPr id="6" name="Text Placeholder 5">
            <a:extLst>
              <a:ext uri="{FF2B5EF4-FFF2-40B4-BE49-F238E27FC236}">
                <a16:creationId xmlns:a16="http://schemas.microsoft.com/office/drawing/2014/main" id="{55626BE0-C4DC-8AB7-412B-374386C19BA4}"/>
              </a:ext>
            </a:extLst>
          </p:cNvPr>
          <p:cNvSpPr>
            <a:spLocks noGrp="1"/>
          </p:cNvSpPr>
          <p:nvPr>
            <p:ph type="body" sz="half" idx="2"/>
          </p:nvPr>
        </p:nvSpPr>
        <p:spPr>
          <a:xfrm>
            <a:off x="1536919" y="1898800"/>
            <a:ext cx="8825659" cy="4549815"/>
          </a:xfrm>
        </p:spPr>
        <p:txBody>
          <a:bodyPr>
            <a:normAutofit/>
          </a:bodyPr>
          <a:lstStyle/>
          <a:p>
            <a:pPr marL="571500" indent="-571500">
              <a:buFont typeface="Wingdings" panose="05000000000000000000" pitchFamily="2" charset="2"/>
              <a:buChar char="Ø"/>
            </a:pPr>
            <a:r>
              <a:rPr lang="en-US" sz="3200" dirty="0">
                <a:latin typeface="Arial Rounded MT Bold" panose="020F0704030504030204" pitchFamily="34" charset="0"/>
              </a:rPr>
              <a:t>PFAS cross the placenta and enter fetal circulation</a:t>
            </a:r>
          </a:p>
          <a:p>
            <a:pPr marL="571500" indent="-571500">
              <a:buFont typeface="Wingdings" panose="05000000000000000000" pitchFamily="2" charset="2"/>
              <a:buChar char="Ø"/>
            </a:pPr>
            <a:r>
              <a:rPr lang="en-US" sz="3200" dirty="0">
                <a:latin typeface="Arial Rounded MT Bold" panose="020F0704030504030204" pitchFamily="34" charset="0"/>
              </a:rPr>
              <a:t>Decreased birth weight</a:t>
            </a:r>
          </a:p>
          <a:p>
            <a:pPr marL="571500" indent="-571500">
              <a:buFont typeface="Wingdings" panose="05000000000000000000" pitchFamily="2" charset="2"/>
              <a:buChar char="Ø"/>
            </a:pPr>
            <a:r>
              <a:rPr lang="en-US" sz="3200" dirty="0">
                <a:latin typeface="Arial Rounded MT Bold" panose="020F0704030504030204" pitchFamily="34" charset="0"/>
              </a:rPr>
              <a:t>Immunotoxicity</a:t>
            </a:r>
          </a:p>
          <a:p>
            <a:pPr marL="571500" indent="-571500">
              <a:buFont typeface="Wingdings" panose="05000000000000000000" pitchFamily="2" charset="2"/>
              <a:buChar char="Ø"/>
            </a:pPr>
            <a:r>
              <a:rPr lang="en-US" sz="3200" dirty="0">
                <a:latin typeface="Arial Rounded MT Bold" panose="020F0704030504030204" pitchFamily="34" charset="0"/>
              </a:rPr>
              <a:t>Pregnancy-induced hypertension and pre-eclampsia can cause pregnancy complications and affect fetal health</a:t>
            </a: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58772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4A39-BCA9-9048-4DA3-ACBFDBCCDD20}"/>
              </a:ext>
            </a:extLst>
          </p:cNvPr>
          <p:cNvSpPr>
            <a:spLocks noGrp="1"/>
          </p:cNvSpPr>
          <p:nvPr>
            <p:ph type="title"/>
          </p:nvPr>
        </p:nvSpPr>
        <p:spPr>
          <a:xfrm>
            <a:off x="1154954" y="741744"/>
            <a:ext cx="8825659" cy="948159"/>
          </a:xfrm>
        </p:spPr>
        <p:txBody>
          <a:bodyPr/>
          <a:lstStyle/>
          <a:p>
            <a:pPr algn="ctr"/>
            <a:r>
              <a:rPr lang="en-US" sz="5400" dirty="0">
                <a:latin typeface="Arial Rounded MT Bold" panose="020F0704030504030204" pitchFamily="34" charset="0"/>
              </a:rPr>
              <a:t>PFAS and Cancer</a:t>
            </a:r>
          </a:p>
        </p:txBody>
      </p:sp>
      <p:sp>
        <p:nvSpPr>
          <p:cNvPr id="3" name="Text Placeholder 2">
            <a:extLst>
              <a:ext uri="{FF2B5EF4-FFF2-40B4-BE49-F238E27FC236}">
                <a16:creationId xmlns:a16="http://schemas.microsoft.com/office/drawing/2014/main" id="{035B810B-E53E-16D1-F83A-70AE8A7B1B4D}"/>
              </a:ext>
            </a:extLst>
          </p:cNvPr>
          <p:cNvSpPr>
            <a:spLocks noGrp="1"/>
          </p:cNvSpPr>
          <p:nvPr>
            <p:ph type="body" sz="half" idx="2"/>
          </p:nvPr>
        </p:nvSpPr>
        <p:spPr>
          <a:xfrm>
            <a:off x="1363298" y="1689903"/>
            <a:ext cx="8825659" cy="4218008"/>
          </a:xfrm>
        </p:spPr>
        <p:txBody>
          <a:bodyPr>
            <a:normAutofit/>
          </a:bodyPr>
          <a:lstStyle/>
          <a:p>
            <a:pPr marL="457200" indent="-457200">
              <a:buFont typeface="Wingdings" panose="05000000000000000000" pitchFamily="2" charset="2"/>
              <a:buChar char="Ø"/>
            </a:pPr>
            <a:r>
              <a:rPr lang="en-US" sz="2800" dirty="0">
                <a:latin typeface="Arial Rounded MT Bold" panose="020F0704030504030204" pitchFamily="34" charset="0"/>
              </a:rPr>
              <a:t>Strongest associations are between certain PFAS and renal and testicular cancer</a:t>
            </a:r>
          </a:p>
          <a:p>
            <a:pPr marL="457200" indent="-457200">
              <a:buFont typeface="Wingdings" panose="05000000000000000000" pitchFamily="2" charset="2"/>
              <a:buChar char="Ø"/>
            </a:pPr>
            <a:r>
              <a:rPr lang="en-US" sz="2800" dirty="0">
                <a:latin typeface="Arial Rounded MT Bold" panose="020F0704030504030204" pitchFamily="34" charset="0"/>
              </a:rPr>
              <a:t>Increasing evidence of thyroid cancer risk</a:t>
            </a:r>
          </a:p>
          <a:p>
            <a:pPr marL="457200" indent="-457200">
              <a:buFont typeface="Wingdings" panose="05000000000000000000" pitchFamily="2" charset="2"/>
              <a:buChar char="Ø"/>
            </a:pPr>
            <a:r>
              <a:rPr lang="en-US" sz="2800" dirty="0">
                <a:latin typeface="Arial Rounded MT Bold" panose="020F0704030504030204" pitchFamily="34" charset="0"/>
              </a:rPr>
              <a:t>Study of PFAS levels above MCL for drinking water showed association with leukemia and cancers of brain, urinary system, and soft tissue in males and endocrine, oropharyngeal, and soft tissue cancers in females</a:t>
            </a:r>
          </a:p>
        </p:txBody>
      </p:sp>
      <p:sp>
        <p:nvSpPr>
          <p:cNvPr id="4" name="TextBox 3">
            <a:extLst>
              <a:ext uri="{FF2B5EF4-FFF2-40B4-BE49-F238E27FC236}">
                <a16:creationId xmlns:a16="http://schemas.microsoft.com/office/drawing/2014/main" id="{0C9B8389-34FB-5F2A-3093-FE731F51338C}"/>
              </a:ext>
            </a:extLst>
          </p:cNvPr>
          <p:cNvSpPr txBox="1"/>
          <p:nvPr/>
        </p:nvSpPr>
        <p:spPr>
          <a:xfrm>
            <a:off x="7199453" y="5931590"/>
            <a:ext cx="4080989" cy="369332"/>
          </a:xfrm>
          <a:prstGeom prst="rect">
            <a:avLst/>
          </a:prstGeom>
          <a:noFill/>
        </p:spPr>
        <p:txBody>
          <a:bodyPr wrap="none" rtlCol="0">
            <a:spAutoFit/>
          </a:bodyPr>
          <a:lstStyle/>
          <a:p>
            <a:r>
              <a:rPr lang="en-US" dirty="0">
                <a:latin typeface="Arial Rounded MT Bold" panose="020F0704030504030204" pitchFamily="34" charset="0"/>
              </a:rPr>
              <a:t>MCL= Maximum Contaminant Level</a:t>
            </a:r>
          </a:p>
        </p:txBody>
      </p:sp>
    </p:spTree>
    <p:extLst>
      <p:ext uri="{BB962C8B-B14F-4D97-AF65-F5344CB8AC3E}">
        <p14:creationId xmlns:p14="http://schemas.microsoft.com/office/powerpoint/2010/main" val="87860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Tractor in a field">
            <a:extLst>
              <a:ext uri="{FF2B5EF4-FFF2-40B4-BE49-F238E27FC236}">
                <a16:creationId xmlns:a16="http://schemas.microsoft.com/office/drawing/2014/main" id="{98D3FB31-1F20-6934-2ABA-5877CB38BC55}"/>
              </a:ext>
            </a:extLst>
          </p:cNvPr>
          <p:cNvPicPr>
            <a:picLocks noChangeAspect="1"/>
          </p:cNvPicPr>
          <p:nvPr/>
        </p:nvPicPr>
        <p:blipFill>
          <a:blip r:embed="rId4"/>
          <a:srcRect t="16119" r="-1" b="22191"/>
          <a:stretch>
            <a:fillRect/>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E7B263-1DB6-820E-2FEF-622955420DF6}"/>
              </a:ext>
            </a:extLst>
          </p:cNvPr>
          <p:cNvSpPr>
            <a:spLocks noGrp="1"/>
          </p:cNvSpPr>
          <p:nvPr>
            <p:ph type="ctrTitle"/>
          </p:nvPr>
        </p:nvSpPr>
        <p:spPr>
          <a:xfrm>
            <a:off x="892047" y="5505105"/>
            <a:ext cx="10407602" cy="868026"/>
          </a:xfrm>
        </p:spPr>
        <p:txBody>
          <a:bodyPr>
            <a:noAutofit/>
          </a:bodyPr>
          <a:lstStyle/>
          <a:p>
            <a:pPr algn="ctr"/>
            <a:r>
              <a:rPr lang="en-US" sz="5400" dirty="0">
                <a:solidFill>
                  <a:srgbClr val="EBEBEB"/>
                </a:solidFill>
                <a:latin typeface="Arial Rounded MT Bold" panose="020F0704030504030204" pitchFamily="34" charset="0"/>
              </a:rPr>
              <a:t>PFAS in Pesticides</a:t>
            </a:r>
          </a:p>
        </p:txBody>
      </p:sp>
    </p:spTree>
    <p:extLst>
      <p:ext uri="{BB962C8B-B14F-4D97-AF65-F5344CB8AC3E}">
        <p14:creationId xmlns:p14="http://schemas.microsoft.com/office/powerpoint/2010/main" val="110516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079B-EBCF-33FA-6E6D-22A24338E36D}"/>
              </a:ext>
            </a:extLst>
          </p:cNvPr>
          <p:cNvSpPr>
            <a:spLocks noGrp="1"/>
          </p:cNvSpPr>
          <p:nvPr>
            <p:ph type="title"/>
          </p:nvPr>
        </p:nvSpPr>
        <p:spPr>
          <a:xfrm>
            <a:off x="1016501" y="487442"/>
            <a:ext cx="9404723" cy="878371"/>
          </a:xfrm>
        </p:spPr>
        <p:txBody>
          <a:bodyPr/>
          <a:lstStyle/>
          <a:p>
            <a:pPr algn="ctr"/>
            <a:r>
              <a:rPr lang="en-US" sz="5400" dirty="0">
                <a:latin typeface="Arial Rounded MT Bold" panose="020F0704030504030204" pitchFamily="34" charset="0"/>
              </a:rPr>
              <a:t>PFAS Sources in Pesticides</a:t>
            </a:r>
          </a:p>
        </p:txBody>
      </p:sp>
      <p:sp>
        <p:nvSpPr>
          <p:cNvPr id="3" name="Content Placeholder 2">
            <a:extLst>
              <a:ext uri="{FF2B5EF4-FFF2-40B4-BE49-F238E27FC236}">
                <a16:creationId xmlns:a16="http://schemas.microsoft.com/office/drawing/2014/main" id="{77D84692-2CC8-64D0-8021-BB2528E6D5DB}"/>
              </a:ext>
            </a:extLst>
          </p:cNvPr>
          <p:cNvSpPr>
            <a:spLocks noGrp="1"/>
          </p:cNvSpPr>
          <p:nvPr>
            <p:ph idx="1"/>
          </p:nvPr>
        </p:nvSpPr>
        <p:spPr>
          <a:xfrm>
            <a:off x="1104293" y="1782501"/>
            <a:ext cx="8946541" cy="4755265"/>
          </a:xfrm>
        </p:spPr>
        <p:txBody>
          <a:bodyPr/>
          <a:lstStyle/>
          <a:p>
            <a:r>
              <a:rPr lang="en-US" sz="2800" dirty="0">
                <a:latin typeface="Arial Rounded MT Bold" panose="020F0704030504030204" pitchFamily="34" charset="0"/>
              </a:rPr>
              <a:t>Active ingredient may have one or more fully fluorinated carbon atoms, usually as one or more perfluorinated methyl groups (CF3), which meets the definition for PFAS discussed previously </a:t>
            </a:r>
          </a:p>
          <a:p>
            <a:r>
              <a:rPr lang="en-US" sz="2800" dirty="0">
                <a:latin typeface="Arial Rounded MT Bold" panose="020F0704030504030204" pitchFamily="34" charset="0"/>
              </a:rPr>
              <a:t>PFAS may be included among inert ingredients, which are not disclosed on the product label</a:t>
            </a:r>
          </a:p>
          <a:p>
            <a:r>
              <a:rPr lang="en-US" sz="2800" dirty="0">
                <a:latin typeface="Arial Rounded MT Bold" panose="020F0704030504030204" pitchFamily="34" charset="0"/>
              </a:rPr>
              <a:t>PFAS may leach from containers in which pesticide is shipped or stored</a:t>
            </a:r>
          </a:p>
          <a:p>
            <a:endParaRPr lang="en-US" dirty="0"/>
          </a:p>
        </p:txBody>
      </p:sp>
      <p:sp>
        <p:nvSpPr>
          <p:cNvPr id="4" name="TextBox 3">
            <a:extLst>
              <a:ext uri="{FF2B5EF4-FFF2-40B4-BE49-F238E27FC236}">
                <a16:creationId xmlns:a16="http://schemas.microsoft.com/office/drawing/2014/main" id="{B6650450-EB4A-A9A5-B4FA-9FB299CA49E7}"/>
              </a:ext>
            </a:extLst>
          </p:cNvPr>
          <p:cNvSpPr txBox="1"/>
          <p:nvPr/>
        </p:nvSpPr>
        <p:spPr>
          <a:xfrm>
            <a:off x="7053943" y="5704115"/>
            <a:ext cx="4488152" cy="954107"/>
          </a:xfrm>
          <a:prstGeom prst="rect">
            <a:avLst/>
          </a:prstGeom>
          <a:noFill/>
        </p:spPr>
        <p:txBody>
          <a:bodyPr wrap="none" rtlCol="0">
            <a:spAutoFit/>
          </a:bodyPr>
          <a:lstStyle/>
          <a:p>
            <a:r>
              <a:rPr lang="en-US" sz="1400" dirty="0">
                <a:latin typeface="Arial Rounded MT Bold" panose="020F0704030504030204" pitchFamily="34" charset="0"/>
              </a:rPr>
              <a:t>Donley, N, Cox, C et al, 2024. Forever Pesticides:</a:t>
            </a:r>
          </a:p>
          <a:p>
            <a:r>
              <a:rPr lang="en-US" sz="1400" dirty="0">
                <a:latin typeface="Arial Rounded MT Bold" panose="020F0704030504030204" pitchFamily="34" charset="0"/>
              </a:rPr>
              <a:t>A Growing Source of PFAS Contamination in the</a:t>
            </a:r>
          </a:p>
          <a:p>
            <a:r>
              <a:rPr lang="en-US" sz="1400" dirty="0">
                <a:latin typeface="Arial Rounded MT Bold" panose="020F0704030504030204" pitchFamily="34" charset="0"/>
              </a:rPr>
              <a:t>Environment. </a:t>
            </a:r>
            <a:r>
              <a:rPr lang="en-US" sz="1400" i="1" dirty="0">
                <a:latin typeface="Arial Rounded MT Bold" panose="020F0704030504030204" pitchFamily="34" charset="0"/>
              </a:rPr>
              <a:t>Environmental Health Perspectives,</a:t>
            </a:r>
          </a:p>
          <a:p>
            <a:r>
              <a:rPr lang="en-US" sz="1400" dirty="0">
                <a:latin typeface="Arial Rounded MT Bold" panose="020F0704030504030204" pitchFamily="34" charset="0"/>
              </a:rPr>
              <a:t>132 (7): 075003 1-15.</a:t>
            </a:r>
          </a:p>
        </p:txBody>
      </p:sp>
    </p:spTree>
    <p:extLst>
      <p:ext uri="{BB962C8B-B14F-4D97-AF65-F5344CB8AC3E}">
        <p14:creationId xmlns:p14="http://schemas.microsoft.com/office/powerpoint/2010/main" val="1283121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E647E-4B9C-06BB-765E-7A6613B0D696}"/>
              </a:ext>
            </a:extLst>
          </p:cNvPr>
          <p:cNvSpPr>
            <a:spLocks noGrp="1"/>
          </p:cNvSpPr>
          <p:nvPr>
            <p:ph type="title"/>
          </p:nvPr>
        </p:nvSpPr>
        <p:spPr>
          <a:xfrm>
            <a:off x="952133" y="440687"/>
            <a:ext cx="9404723" cy="882787"/>
          </a:xfrm>
        </p:spPr>
        <p:txBody>
          <a:bodyPr/>
          <a:lstStyle/>
          <a:p>
            <a:pPr algn="ctr"/>
            <a:r>
              <a:rPr lang="en-US" sz="5400" dirty="0">
                <a:latin typeface="Arial Rounded MT Bold" panose="020F0704030504030204" pitchFamily="34" charset="0"/>
              </a:rPr>
              <a:t>PFAS Pesticide Examples</a:t>
            </a:r>
          </a:p>
        </p:txBody>
      </p:sp>
      <p:pic>
        <p:nvPicPr>
          <p:cNvPr id="9218" name="Picture 2">
            <a:extLst>
              <a:ext uri="{FF2B5EF4-FFF2-40B4-BE49-F238E27FC236}">
                <a16:creationId xmlns:a16="http://schemas.microsoft.com/office/drawing/2014/main" id="{6C5A0B56-61FF-6ABA-F23A-771EEE478B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78642" y="2043117"/>
            <a:ext cx="3499467" cy="317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942DD8A-92FA-CA5F-E68B-C82A4E2C643C}"/>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201447" y="2043117"/>
            <a:ext cx="3499467" cy="358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9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67EDF3-5813-E430-CDD5-3D8B020B5391}"/>
              </a:ext>
            </a:extLst>
          </p:cNvPr>
          <p:cNvSpPr>
            <a:spLocks noGrp="1"/>
          </p:cNvSpPr>
          <p:nvPr>
            <p:ph type="title"/>
          </p:nvPr>
        </p:nvSpPr>
        <p:spPr>
          <a:xfrm>
            <a:off x="970202" y="452718"/>
            <a:ext cx="9404723" cy="878371"/>
          </a:xfrm>
        </p:spPr>
        <p:txBody>
          <a:bodyPr/>
          <a:lstStyle/>
          <a:p>
            <a:pPr algn="ctr"/>
            <a:r>
              <a:rPr lang="en-US" sz="5400" dirty="0">
                <a:latin typeface="Arial Rounded MT Bold" panose="020F0704030504030204" pitchFamily="34" charset="0"/>
              </a:rPr>
              <a:t>PFAS Pesticide Toxicity</a:t>
            </a:r>
          </a:p>
        </p:txBody>
      </p:sp>
      <p:sp>
        <p:nvSpPr>
          <p:cNvPr id="5" name="Content Placeholder 4">
            <a:extLst>
              <a:ext uri="{FF2B5EF4-FFF2-40B4-BE49-F238E27FC236}">
                <a16:creationId xmlns:a16="http://schemas.microsoft.com/office/drawing/2014/main" id="{87063F3D-DCBC-8F71-F1E5-25ED35869332}"/>
              </a:ext>
            </a:extLst>
          </p:cNvPr>
          <p:cNvSpPr>
            <a:spLocks noGrp="1"/>
          </p:cNvSpPr>
          <p:nvPr>
            <p:ph idx="1"/>
          </p:nvPr>
        </p:nvSpPr>
        <p:spPr>
          <a:xfrm>
            <a:off x="1428384" y="1574157"/>
            <a:ext cx="8946541" cy="4685817"/>
          </a:xfrm>
        </p:spPr>
        <p:txBody>
          <a:bodyPr>
            <a:normAutofit fontScale="92500" lnSpcReduction="20000"/>
          </a:bodyPr>
          <a:lstStyle/>
          <a:p>
            <a:pPr marL="0" indent="0">
              <a:buNone/>
            </a:pPr>
            <a:r>
              <a:rPr lang="en-US" sz="2400" dirty="0">
                <a:latin typeface="Arial Rounded MT Bold" panose="020F0704030504030204" pitchFamily="34" charset="0"/>
              </a:rPr>
              <a:t>Over 1000 of the 14,000 pesticides registered in Maryland contain one of 62 different PFAS as their active ingredient</a:t>
            </a:r>
          </a:p>
          <a:p>
            <a:pPr marL="0" indent="0">
              <a:buNone/>
            </a:pPr>
            <a:r>
              <a:rPr lang="en-US" sz="2400" dirty="0">
                <a:latin typeface="Arial Rounded MT Bold" panose="020F0704030504030204" pitchFamily="34" charset="0"/>
              </a:rPr>
              <a:t>Toxicities identified in human cell line or animal (rodent or fish) studies include:</a:t>
            </a:r>
          </a:p>
          <a:p>
            <a:r>
              <a:rPr lang="en-US" sz="2400" dirty="0">
                <a:latin typeface="Arial Rounded MT Bold" panose="020F0704030504030204" pitchFamily="34" charset="0"/>
              </a:rPr>
              <a:t>Teratogenicity (Bifenthrin, Fipronil, </a:t>
            </a:r>
            <a:r>
              <a:rPr lang="en-US" sz="2400" dirty="0" err="1">
                <a:latin typeface="Arial Rounded MT Bold" panose="020F0704030504030204" pitchFamily="34" charset="0"/>
              </a:rPr>
              <a:t>Fludioxinil</a:t>
            </a:r>
            <a:r>
              <a:rPr lang="en-US" sz="2400" dirty="0">
                <a:latin typeface="Arial Rounded MT Bold" panose="020F0704030504030204" pitchFamily="34" charset="0"/>
              </a:rPr>
              <a:t>, Fluvalinate, Oxyfluorfen, Trifluralin)</a:t>
            </a:r>
          </a:p>
          <a:p>
            <a:r>
              <a:rPr lang="en-US" sz="2400" dirty="0">
                <a:latin typeface="Arial Rounded MT Bold" panose="020F0704030504030204" pitchFamily="34" charset="0"/>
              </a:rPr>
              <a:t>Immunotoxicity (Bifenthrin, Fipronil, </a:t>
            </a:r>
            <a:r>
              <a:rPr lang="en-US" sz="2400" dirty="0" err="1">
                <a:latin typeface="Arial Rounded MT Bold" panose="020F0704030504030204" pitchFamily="34" charset="0"/>
              </a:rPr>
              <a:t>Flonicamide</a:t>
            </a:r>
            <a:r>
              <a:rPr lang="en-US" sz="2400" dirty="0">
                <a:latin typeface="Arial Rounded MT Bold" panose="020F0704030504030204" pitchFamily="34" charset="0"/>
              </a:rPr>
              <a:t>)</a:t>
            </a:r>
          </a:p>
          <a:p>
            <a:r>
              <a:rPr lang="en-US" sz="2400" dirty="0">
                <a:latin typeface="Arial Rounded MT Bold" panose="020F0704030504030204" pitchFamily="34" charset="0"/>
              </a:rPr>
              <a:t>Endocrine disruption (</a:t>
            </a:r>
            <a:r>
              <a:rPr lang="en-US" sz="2400" dirty="0" err="1">
                <a:latin typeface="Arial Rounded MT Bold" panose="020F0704030504030204" pitchFamily="34" charset="0"/>
              </a:rPr>
              <a:t>Fludioxinil</a:t>
            </a:r>
            <a:r>
              <a:rPr lang="en-US" sz="2400" dirty="0">
                <a:latin typeface="Arial Rounded MT Bold" panose="020F0704030504030204" pitchFamily="34" charset="0"/>
              </a:rPr>
              <a:t>, Fluvalinate, Fipronil)</a:t>
            </a:r>
          </a:p>
          <a:p>
            <a:r>
              <a:rPr lang="en-US" sz="2400" dirty="0">
                <a:latin typeface="Arial Rounded MT Bold" panose="020F0704030504030204" pitchFamily="34" charset="0"/>
              </a:rPr>
              <a:t>Carcinogenicity (Trifluralin, </a:t>
            </a:r>
            <a:r>
              <a:rPr lang="en-US" sz="2400" dirty="0" err="1">
                <a:latin typeface="Arial Rounded MT Bold" panose="020F0704030504030204" pitchFamily="34" charset="0"/>
              </a:rPr>
              <a:t>Fluopyram</a:t>
            </a:r>
            <a:r>
              <a:rPr lang="en-US" sz="2400" dirty="0">
                <a:latin typeface="Arial Rounded MT Bold" panose="020F0704030504030204" pitchFamily="34" charset="0"/>
              </a:rPr>
              <a:t>)</a:t>
            </a:r>
          </a:p>
          <a:p>
            <a:r>
              <a:rPr lang="en-US" sz="2400" dirty="0">
                <a:latin typeface="Arial Rounded MT Bold" panose="020F0704030504030204" pitchFamily="34" charset="0"/>
              </a:rPr>
              <a:t>Kidney/liver toxicity (</a:t>
            </a:r>
            <a:r>
              <a:rPr lang="en-US" sz="2400" dirty="0" err="1">
                <a:latin typeface="Arial Rounded MT Bold" panose="020F0704030504030204" pitchFamily="34" charset="0"/>
              </a:rPr>
              <a:t>Fluazifop</a:t>
            </a:r>
            <a:r>
              <a:rPr lang="en-US" sz="2400" dirty="0">
                <a:latin typeface="Arial Rounded MT Bold" panose="020F0704030504030204" pitchFamily="34" charset="0"/>
              </a:rPr>
              <a:t>-</a:t>
            </a:r>
            <a:r>
              <a:rPr lang="en-US" sz="2400" i="1" dirty="0">
                <a:latin typeface="Arial Rounded MT Bold" panose="020F0704030504030204" pitchFamily="34" charset="0"/>
              </a:rPr>
              <a:t>p</a:t>
            </a:r>
            <a:r>
              <a:rPr lang="en-US" sz="2400" dirty="0">
                <a:latin typeface="Arial Rounded MT Bold" panose="020F0704030504030204" pitchFamily="34" charset="0"/>
              </a:rPr>
              <a:t>-butyl)</a:t>
            </a:r>
          </a:p>
          <a:p>
            <a:r>
              <a:rPr lang="en-US" sz="2400" dirty="0">
                <a:latin typeface="Arial Rounded MT Bold" panose="020F0704030504030204" pitchFamily="34" charset="0"/>
              </a:rPr>
              <a:t>Neurotoxicity (Bifenthrin, Bromethalin)</a:t>
            </a:r>
          </a:p>
          <a:p>
            <a:pPr marL="0" indent="0">
              <a:buNone/>
            </a:pPr>
            <a:r>
              <a:rPr lang="en-US" sz="1000" dirty="0">
                <a:latin typeface="Arial Rounded MT Bold" panose="020F0704030504030204" pitchFamily="34" charset="0"/>
              </a:rPr>
              <a:t>                                                                                                                          Alexandrino, DAM, et al;2021. Revisiting pesticide pollution: The case of fluorinated pesticides. </a:t>
            </a:r>
          </a:p>
          <a:p>
            <a:pPr marL="0" indent="0">
              <a:buNone/>
            </a:pPr>
            <a:r>
              <a:rPr lang="en-US" sz="1000" dirty="0">
                <a:latin typeface="Arial Rounded MT Bold" panose="020F0704030504030204" pitchFamily="34" charset="0"/>
              </a:rPr>
              <a:t>                                                                                                                           Environmental Pollution. 292, 1-10.  https://doi.org/10.1016/j.envpol.2021.118315        </a:t>
            </a:r>
          </a:p>
          <a:p>
            <a:endParaRPr lang="en-US" dirty="0"/>
          </a:p>
        </p:txBody>
      </p:sp>
    </p:spTree>
    <p:extLst>
      <p:ext uri="{BB962C8B-B14F-4D97-AF65-F5344CB8AC3E}">
        <p14:creationId xmlns:p14="http://schemas.microsoft.com/office/powerpoint/2010/main" val="69825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AD315-0D9C-28F1-33E4-B30DB89E3343}"/>
              </a:ext>
            </a:extLst>
          </p:cNvPr>
          <p:cNvSpPr>
            <a:spLocks noGrp="1"/>
          </p:cNvSpPr>
          <p:nvPr>
            <p:ph type="title"/>
          </p:nvPr>
        </p:nvSpPr>
        <p:spPr>
          <a:xfrm>
            <a:off x="1393638" y="2292403"/>
            <a:ext cx="9404723" cy="1400530"/>
          </a:xfrm>
        </p:spPr>
        <p:txBody>
          <a:bodyPr/>
          <a:lstStyle/>
          <a:p>
            <a:pPr algn="ctr"/>
            <a:r>
              <a:rPr lang="en-US" sz="5400" dirty="0">
                <a:solidFill>
                  <a:schemeClr val="tx1"/>
                </a:solidFill>
                <a:latin typeface="Arial Rounded MT Bold" panose="020F0704030504030204" pitchFamily="34" charset="0"/>
              </a:rPr>
              <a:t>Assessing PFAS Exposure</a:t>
            </a:r>
          </a:p>
        </p:txBody>
      </p:sp>
    </p:spTree>
    <p:extLst>
      <p:ext uri="{BB962C8B-B14F-4D97-AF65-F5344CB8AC3E}">
        <p14:creationId xmlns:p14="http://schemas.microsoft.com/office/powerpoint/2010/main" val="382292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7769-D503-4BC7-6250-8B5B0CB3251C}"/>
              </a:ext>
            </a:extLst>
          </p:cNvPr>
          <p:cNvSpPr>
            <a:spLocks noGrp="1"/>
          </p:cNvSpPr>
          <p:nvPr>
            <p:ph type="title"/>
          </p:nvPr>
        </p:nvSpPr>
        <p:spPr>
          <a:xfrm>
            <a:off x="1154954" y="522515"/>
            <a:ext cx="8825659" cy="761999"/>
          </a:xfrm>
        </p:spPr>
        <p:txBody>
          <a:bodyPr/>
          <a:lstStyle/>
          <a:p>
            <a:pPr algn="ctr"/>
            <a:r>
              <a:rPr lang="en-US" sz="4000" dirty="0">
                <a:latin typeface="Arial Rounded MT Bold" panose="020F0704030504030204" pitchFamily="34" charset="0"/>
              </a:rPr>
              <a:t>Objectives</a:t>
            </a:r>
          </a:p>
        </p:txBody>
      </p:sp>
      <p:sp>
        <p:nvSpPr>
          <p:cNvPr id="3" name="Text Placeholder 2">
            <a:extLst>
              <a:ext uri="{FF2B5EF4-FFF2-40B4-BE49-F238E27FC236}">
                <a16:creationId xmlns:a16="http://schemas.microsoft.com/office/drawing/2014/main" id="{37233604-F179-0895-5C00-D968E4ADEBDF}"/>
              </a:ext>
            </a:extLst>
          </p:cNvPr>
          <p:cNvSpPr>
            <a:spLocks noGrp="1"/>
          </p:cNvSpPr>
          <p:nvPr>
            <p:ph type="body" sz="half" idx="2"/>
          </p:nvPr>
        </p:nvSpPr>
        <p:spPr>
          <a:xfrm>
            <a:off x="566058" y="1045030"/>
            <a:ext cx="11059884" cy="5061856"/>
          </a:xfrm>
        </p:spPr>
        <p:txBody>
          <a:bodyPr>
            <a:normAutofit/>
          </a:bodyPr>
          <a:lstStyle/>
          <a:p>
            <a:r>
              <a:rPr lang="en-US" sz="2800" dirty="0">
                <a:latin typeface="Arial Rounded MT Bold" panose="020F0704030504030204" pitchFamily="34" charset="0"/>
              </a:rPr>
              <a:t>At the end of this presentation, participants will be able to:</a:t>
            </a:r>
          </a:p>
          <a:p>
            <a:endParaRPr lang="en-US" sz="2800" dirty="0">
              <a:latin typeface="Arial Rounded MT Bold" panose="020F0704030504030204" pitchFamily="34" charset="0"/>
            </a:endParaRPr>
          </a:p>
          <a:p>
            <a:pPr marL="514350" indent="-514350">
              <a:buFont typeface="+mj-lt"/>
              <a:buAutoNum type="arabicPeriod"/>
            </a:pPr>
            <a:r>
              <a:rPr lang="en-US" sz="2800" dirty="0">
                <a:latin typeface="Arial Rounded MT Bold" panose="020F0704030504030204" pitchFamily="34" charset="0"/>
              </a:rPr>
              <a:t>Describe the structure and properties of perfluoro- and </a:t>
            </a:r>
            <a:r>
              <a:rPr lang="en-US" sz="2800" dirty="0" err="1">
                <a:latin typeface="Arial Rounded MT Bold" panose="020F0704030504030204" pitchFamily="34" charset="0"/>
              </a:rPr>
              <a:t>polyfluoro</a:t>
            </a:r>
            <a:r>
              <a:rPr lang="en-US" sz="2800" dirty="0">
                <a:latin typeface="Arial Rounded MT Bold" panose="020F0704030504030204" pitchFamily="34" charset="0"/>
              </a:rPr>
              <a:t> alkyl substances</a:t>
            </a:r>
          </a:p>
          <a:p>
            <a:pPr marL="514350" indent="-514350">
              <a:buFont typeface="+mj-lt"/>
              <a:buAutoNum type="arabicPeriod"/>
            </a:pPr>
            <a:r>
              <a:rPr lang="en-US" sz="2800" dirty="0">
                <a:latin typeface="Arial Rounded MT Bold" panose="020F0704030504030204" pitchFamily="34" charset="0"/>
              </a:rPr>
              <a:t>Identify environmental sources of PFAS exposure</a:t>
            </a:r>
          </a:p>
          <a:p>
            <a:pPr marL="514350" indent="-514350">
              <a:buFont typeface="+mj-lt"/>
              <a:buAutoNum type="arabicPeriod"/>
            </a:pPr>
            <a:r>
              <a:rPr lang="en-US" sz="2800" dirty="0">
                <a:latin typeface="Arial Rounded MT Bold" panose="020F0704030504030204" pitchFamily="34" charset="0"/>
              </a:rPr>
              <a:t>List the health impacts associated with PFAS exposure</a:t>
            </a:r>
          </a:p>
          <a:p>
            <a:pPr marL="514350" indent="-514350">
              <a:buFont typeface="+mj-lt"/>
              <a:buAutoNum type="arabicPeriod"/>
            </a:pPr>
            <a:r>
              <a:rPr lang="en-US" sz="2800" dirty="0">
                <a:latin typeface="Arial Rounded MT Bold" panose="020F0704030504030204" pitchFamily="34" charset="0"/>
              </a:rPr>
              <a:t>Counsel families about PFAS and steps to decrease exposures</a:t>
            </a:r>
          </a:p>
        </p:txBody>
      </p:sp>
    </p:spTree>
    <p:extLst>
      <p:ext uri="{BB962C8B-B14F-4D97-AF65-F5344CB8AC3E}">
        <p14:creationId xmlns:p14="http://schemas.microsoft.com/office/powerpoint/2010/main" val="2150744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0" name="Freeform: Shape 2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BEDFC73-113D-1658-2034-111D0823C373}"/>
              </a:ext>
            </a:extLst>
          </p:cNvPr>
          <p:cNvSpPr>
            <a:spLocks noGrp="1"/>
          </p:cNvSpPr>
          <p:nvPr>
            <p:ph type="title"/>
          </p:nvPr>
        </p:nvSpPr>
        <p:spPr>
          <a:xfrm>
            <a:off x="619716" y="2190206"/>
            <a:ext cx="3751479" cy="4470821"/>
          </a:xfrm>
        </p:spPr>
        <p:txBody>
          <a:bodyPr>
            <a:normAutofit/>
          </a:bodyPr>
          <a:lstStyle/>
          <a:p>
            <a:pPr algn="ctr"/>
            <a:r>
              <a:rPr lang="en-US" sz="4000" dirty="0">
                <a:solidFill>
                  <a:srgbClr val="FFFFFF"/>
                </a:solidFill>
                <a:latin typeface="Arial Rounded MT Bold" panose="020F0704030504030204" pitchFamily="34" charset="0"/>
              </a:rPr>
              <a:t>Environmental Exposure History</a:t>
            </a:r>
          </a:p>
        </p:txBody>
      </p:sp>
      <p:sp>
        <p:nvSpPr>
          <p:cNvPr id="8" name="Content Placeholder 7">
            <a:extLst>
              <a:ext uri="{FF2B5EF4-FFF2-40B4-BE49-F238E27FC236}">
                <a16:creationId xmlns:a16="http://schemas.microsoft.com/office/drawing/2014/main" id="{19081608-0261-5061-7B66-2C03817A5C0F}"/>
              </a:ext>
            </a:extLst>
          </p:cNvPr>
          <p:cNvSpPr>
            <a:spLocks noGrp="1"/>
          </p:cNvSpPr>
          <p:nvPr>
            <p:ph idx="1"/>
          </p:nvPr>
        </p:nvSpPr>
        <p:spPr>
          <a:xfrm>
            <a:off x="5204109" y="1262742"/>
            <a:ext cx="6368175" cy="5049941"/>
          </a:xfrm>
        </p:spPr>
        <p:txBody>
          <a:bodyPr>
            <a:normAutofit/>
          </a:bodyPr>
          <a:lstStyle/>
          <a:p>
            <a:pPr>
              <a:buFont typeface="Wingdings" panose="05000000000000000000" pitchFamily="2" charset="2"/>
              <a:buChar char="Ø"/>
            </a:pPr>
            <a:r>
              <a:rPr lang="en-US" sz="2800" dirty="0">
                <a:latin typeface="Arial Rounded MT Bold" panose="020F0704030504030204" pitchFamily="34" charset="0"/>
              </a:rPr>
              <a:t>Household: drinking water, food packaging, consumer products, locally caught fish</a:t>
            </a:r>
          </a:p>
          <a:p>
            <a:pPr>
              <a:buFont typeface="Wingdings" panose="05000000000000000000" pitchFamily="2" charset="2"/>
              <a:buChar char="Ø"/>
            </a:pPr>
            <a:endParaRPr lang="en-US" sz="2800" dirty="0">
              <a:latin typeface="Arial Rounded MT Bold" panose="020F0704030504030204" pitchFamily="34" charset="0"/>
            </a:endParaRPr>
          </a:p>
          <a:p>
            <a:pPr>
              <a:buFont typeface="Wingdings" panose="05000000000000000000" pitchFamily="2" charset="2"/>
              <a:buChar char="Ø"/>
            </a:pPr>
            <a:r>
              <a:rPr lang="en-US" sz="2800" dirty="0">
                <a:latin typeface="Arial Rounded MT Bold" panose="020F0704030504030204" pitchFamily="34" charset="0"/>
              </a:rPr>
              <a:t>Local PFAS sources/ occupations: factories, military base, wastewater treatment facility, farm using biosolid fertilizer or PFAS containing pesticide, landfill, airport, incinerator, firefighting</a:t>
            </a:r>
          </a:p>
          <a:p>
            <a:pPr marL="0" indent="0">
              <a:buNone/>
            </a:pP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14447837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D2D2-E295-D5BC-0EAC-FD8F8E401C70}"/>
              </a:ext>
            </a:extLst>
          </p:cNvPr>
          <p:cNvSpPr>
            <a:spLocks noGrp="1"/>
          </p:cNvSpPr>
          <p:nvPr>
            <p:ph type="title"/>
          </p:nvPr>
        </p:nvSpPr>
        <p:spPr>
          <a:xfrm>
            <a:off x="646111" y="452718"/>
            <a:ext cx="9404723" cy="864453"/>
          </a:xfrm>
        </p:spPr>
        <p:txBody>
          <a:bodyPr/>
          <a:lstStyle/>
          <a:p>
            <a:pPr algn="ctr"/>
            <a:r>
              <a:rPr lang="en-US" sz="5400" dirty="0">
                <a:latin typeface="Arial Rounded MT Bold" panose="020F0704030504030204" pitchFamily="34" charset="0"/>
              </a:rPr>
              <a:t>Reducing PFAS Exposures</a:t>
            </a:r>
          </a:p>
        </p:txBody>
      </p:sp>
      <p:sp>
        <p:nvSpPr>
          <p:cNvPr id="3" name="Content Placeholder 2">
            <a:extLst>
              <a:ext uri="{FF2B5EF4-FFF2-40B4-BE49-F238E27FC236}">
                <a16:creationId xmlns:a16="http://schemas.microsoft.com/office/drawing/2014/main" id="{A6B9DA4D-0FC8-078C-49C8-F25501D5D818}"/>
              </a:ext>
            </a:extLst>
          </p:cNvPr>
          <p:cNvSpPr>
            <a:spLocks noGrp="1"/>
          </p:cNvSpPr>
          <p:nvPr>
            <p:ph idx="1"/>
          </p:nvPr>
        </p:nvSpPr>
        <p:spPr>
          <a:xfrm>
            <a:off x="1201283" y="2052918"/>
            <a:ext cx="8946541" cy="4195481"/>
          </a:xfrm>
        </p:spPr>
        <p:txBody>
          <a:bodyPr>
            <a:normAutofit/>
          </a:bodyPr>
          <a:lstStyle/>
          <a:p>
            <a:r>
              <a:rPr lang="en-US" sz="2800" dirty="0">
                <a:latin typeface="Arial Rounded MT Bold" panose="020F0704030504030204" pitchFamily="34" charset="0"/>
              </a:rPr>
              <a:t>Drinking water treatment to remove PFAS</a:t>
            </a:r>
          </a:p>
          <a:p>
            <a:r>
              <a:rPr lang="en-US" sz="2800" dirty="0">
                <a:latin typeface="Arial Rounded MT Bold" panose="020F0704030504030204" pitchFamily="34" charset="0"/>
              </a:rPr>
              <a:t>Avoiding PFAS-containing consumer products</a:t>
            </a:r>
          </a:p>
          <a:p>
            <a:r>
              <a:rPr lang="en-US" sz="2800" dirty="0">
                <a:latin typeface="Arial Rounded MT Bold" panose="020F0704030504030204" pitchFamily="34" charset="0"/>
              </a:rPr>
              <a:t>Fish and seafood advisories</a:t>
            </a:r>
          </a:p>
          <a:p>
            <a:r>
              <a:rPr lang="en-US" sz="2800" dirty="0">
                <a:latin typeface="Arial Rounded MT Bold" panose="020F0704030504030204" pitchFamily="34" charset="0"/>
              </a:rPr>
              <a:t>Advocating for legislation/regulation to decrease use of PFAS</a:t>
            </a:r>
          </a:p>
        </p:txBody>
      </p:sp>
    </p:spTree>
    <p:extLst>
      <p:ext uri="{BB962C8B-B14F-4D97-AF65-F5344CB8AC3E}">
        <p14:creationId xmlns:p14="http://schemas.microsoft.com/office/powerpoint/2010/main" val="96967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a:extLst>
              <a:ext uri="{FF2B5EF4-FFF2-40B4-BE49-F238E27FC236}">
                <a16:creationId xmlns:a16="http://schemas.microsoft.com/office/drawing/2014/main" id="{21BC4984-6073-0F89-AB6F-276BB41592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53885" y="480060"/>
            <a:ext cx="7684230" cy="5430762"/>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2FFF92D3-9A3B-3516-C95F-D311E6C4EF02}"/>
              </a:ext>
            </a:extLst>
          </p:cNvPr>
          <p:cNvSpPr txBox="1"/>
          <p:nvPr/>
        </p:nvSpPr>
        <p:spPr>
          <a:xfrm>
            <a:off x="5040086" y="577846"/>
            <a:ext cx="2634952" cy="369332"/>
          </a:xfrm>
          <a:prstGeom prst="rect">
            <a:avLst/>
          </a:prstGeom>
          <a:noFill/>
        </p:spPr>
        <p:txBody>
          <a:bodyPr wrap="none" rtlCol="0">
            <a:spAutoFit/>
          </a:bodyPr>
          <a:lstStyle/>
          <a:p>
            <a:r>
              <a:rPr lang="en-US" dirty="0">
                <a:solidFill>
                  <a:schemeClr val="bg1"/>
                </a:solidFill>
                <a:latin typeface="Aptos SemiBold" panose="020B0004020202020204" pitchFamily="34" charset="0"/>
              </a:rPr>
              <a:t>PFAS LEVELS 1999-2018</a:t>
            </a:r>
          </a:p>
        </p:txBody>
      </p:sp>
      <p:sp>
        <p:nvSpPr>
          <p:cNvPr id="5" name="TextBox 4">
            <a:extLst>
              <a:ext uri="{FF2B5EF4-FFF2-40B4-BE49-F238E27FC236}">
                <a16:creationId xmlns:a16="http://schemas.microsoft.com/office/drawing/2014/main" id="{FA8AB905-BC68-30EB-125C-B37082D792CC}"/>
              </a:ext>
            </a:extLst>
          </p:cNvPr>
          <p:cNvSpPr txBox="1"/>
          <p:nvPr/>
        </p:nvSpPr>
        <p:spPr>
          <a:xfrm>
            <a:off x="3450771" y="6426833"/>
            <a:ext cx="8264217" cy="369332"/>
          </a:xfrm>
          <a:prstGeom prst="rect">
            <a:avLst/>
          </a:prstGeom>
          <a:noFill/>
        </p:spPr>
        <p:txBody>
          <a:bodyPr wrap="square" rtlCol="0">
            <a:spAutoFit/>
          </a:bodyPr>
          <a:lstStyle/>
          <a:p>
            <a:r>
              <a:rPr lang="en-US" dirty="0">
                <a:latin typeface="Arial Rounded MT Bold" panose="020F0704030504030204" pitchFamily="34" charset="0"/>
              </a:rPr>
              <a:t>Human Exposure: PFAS Information for Clinicians-2024. atsdr.cdc.gov</a:t>
            </a:r>
          </a:p>
        </p:txBody>
      </p:sp>
    </p:spTree>
    <p:extLst>
      <p:ext uri="{BB962C8B-B14F-4D97-AF65-F5344CB8AC3E}">
        <p14:creationId xmlns:p14="http://schemas.microsoft.com/office/powerpoint/2010/main" val="82906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28F4E-7EFE-6C80-AF08-8E3BE00BC367}"/>
              </a:ext>
            </a:extLst>
          </p:cNvPr>
          <p:cNvSpPr>
            <a:spLocks noGrp="1"/>
          </p:cNvSpPr>
          <p:nvPr>
            <p:ph type="title"/>
          </p:nvPr>
        </p:nvSpPr>
        <p:spPr>
          <a:xfrm>
            <a:off x="491897" y="389844"/>
            <a:ext cx="7694159" cy="1447800"/>
          </a:xfrm>
        </p:spPr>
        <p:txBody>
          <a:bodyPr/>
          <a:lstStyle/>
          <a:p>
            <a:pPr algn="ctr"/>
            <a:r>
              <a:rPr lang="en-US" sz="4400" dirty="0">
                <a:latin typeface="Arial Rounded MT Bold" panose="020F0704030504030204" pitchFamily="34" charset="0"/>
              </a:rPr>
              <a:t>Reducing PFAS in Drinking Water</a:t>
            </a:r>
            <a:endParaRPr lang="en-US" sz="4400" dirty="0"/>
          </a:p>
        </p:txBody>
      </p:sp>
      <p:sp>
        <p:nvSpPr>
          <p:cNvPr id="6" name="Text Placeholder 5">
            <a:extLst>
              <a:ext uri="{FF2B5EF4-FFF2-40B4-BE49-F238E27FC236}">
                <a16:creationId xmlns:a16="http://schemas.microsoft.com/office/drawing/2014/main" id="{37785C7E-FEBE-D056-F2E7-52A3D534D55D}"/>
              </a:ext>
            </a:extLst>
          </p:cNvPr>
          <p:cNvSpPr>
            <a:spLocks noGrp="1"/>
          </p:cNvSpPr>
          <p:nvPr>
            <p:ph type="body" sz="half" idx="2"/>
          </p:nvPr>
        </p:nvSpPr>
        <p:spPr>
          <a:xfrm>
            <a:off x="1154954" y="2264229"/>
            <a:ext cx="7031102" cy="4299857"/>
          </a:xfrm>
        </p:spPr>
        <p:txBody>
          <a:bodyPr>
            <a:normAutofit/>
          </a:bodyPr>
          <a:lstStyle/>
          <a:p>
            <a:r>
              <a:rPr lang="en-US" sz="2800" dirty="0">
                <a:latin typeface="Arial Rounded MT Bold" panose="020F0704030504030204" pitchFamily="34" charset="0"/>
              </a:rPr>
              <a:t>PFAS removal methods include:</a:t>
            </a:r>
          </a:p>
          <a:p>
            <a:pPr marL="457200" indent="-457200">
              <a:buFont typeface="Wingdings" panose="05000000000000000000" pitchFamily="2" charset="2"/>
              <a:buChar char="Ø"/>
            </a:pPr>
            <a:r>
              <a:rPr lang="en-US" sz="2800" dirty="0">
                <a:latin typeface="Arial Rounded MT Bold" panose="020F0704030504030204" pitchFamily="34" charset="0"/>
              </a:rPr>
              <a:t>Granular Activated Charcoal (GAC)</a:t>
            </a:r>
          </a:p>
          <a:p>
            <a:pPr marL="457200" indent="-457200">
              <a:buFont typeface="Wingdings" panose="05000000000000000000" pitchFamily="2" charset="2"/>
              <a:buChar char="Ø"/>
            </a:pPr>
            <a:r>
              <a:rPr lang="en-US" sz="2800" dirty="0">
                <a:latin typeface="Arial Rounded MT Bold" panose="020F0704030504030204" pitchFamily="34" charset="0"/>
              </a:rPr>
              <a:t>Ion Exchange Resins (IX)</a:t>
            </a:r>
          </a:p>
          <a:p>
            <a:pPr marL="457200" indent="-457200">
              <a:buFont typeface="Wingdings" panose="05000000000000000000" pitchFamily="2" charset="2"/>
              <a:buChar char="Ø"/>
            </a:pPr>
            <a:r>
              <a:rPr lang="en-US" sz="2800" dirty="0">
                <a:latin typeface="Arial Rounded MT Bold" panose="020F0704030504030204" pitchFamily="34" charset="0"/>
              </a:rPr>
              <a:t>Reverse Osmosis (RO)</a:t>
            </a:r>
          </a:p>
          <a:p>
            <a:pPr marL="457200" indent="-457200">
              <a:buFont typeface="Wingdings" panose="05000000000000000000" pitchFamily="2" charset="2"/>
              <a:buChar char="Ø"/>
            </a:pPr>
            <a:r>
              <a:rPr lang="en-US" sz="2800" dirty="0">
                <a:latin typeface="Arial Rounded MT Bold" panose="020F0704030504030204" pitchFamily="34" charset="0"/>
              </a:rPr>
              <a:t>Filters should be NSF/ANSI certified to reduce PFAS in water</a:t>
            </a:r>
          </a:p>
          <a:p>
            <a:r>
              <a:rPr lang="en-US" sz="1600" dirty="0">
                <a:latin typeface="Arial Rounded MT Bold" panose="020F0704030504030204" pitchFamily="34" charset="0"/>
              </a:rPr>
              <a:t>NSF: National Sanitation Foundation</a:t>
            </a:r>
          </a:p>
          <a:p>
            <a:r>
              <a:rPr lang="en-US" sz="1600" dirty="0">
                <a:latin typeface="Arial Rounded MT Bold" panose="020F0704030504030204" pitchFamily="34" charset="0"/>
              </a:rPr>
              <a:t>ANSI: American National Standards Institute</a:t>
            </a:r>
            <a:endParaRPr lang="en-US" sz="1600" dirty="0"/>
          </a:p>
        </p:txBody>
      </p:sp>
      <p:pic>
        <p:nvPicPr>
          <p:cNvPr id="13314" name="Picture 2">
            <a:extLst>
              <a:ext uri="{FF2B5EF4-FFF2-40B4-BE49-F238E27FC236}">
                <a16:creationId xmlns:a16="http://schemas.microsoft.com/office/drawing/2014/main" id="{ACB28E42-1BF6-CC60-9113-732ADD623E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0601" y="1534886"/>
            <a:ext cx="3089502" cy="40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5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of a diagram showing how carbon filters are used&#10;&#10;AI-generated content may be incorrect.">
            <a:extLst>
              <a:ext uri="{FF2B5EF4-FFF2-40B4-BE49-F238E27FC236}">
                <a16:creationId xmlns:a16="http://schemas.microsoft.com/office/drawing/2014/main" id="{5952608B-96A9-A828-5BD3-40D646D7E591}"/>
              </a:ext>
            </a:extLst>
          </p:cNvPr>
          <p:cNvPicPr>
            <a:picLocks noChangeAspect="1"/>
          </p:cNvPicPr>
          <p:nvPr/>
        </p:nvPicPr>
        <p:blipFill>
          <a:blip r:embed="rId4">
            <a:extLst>
              <a:ext uri="{28A0092B-C50C-407E-A947-70E740481C1C}">
                <a14:useLocalDpi xmlns:a14="http://schemas.microsoft.com/office/drawing/2010/main" val="0"/>
              </a:ext>
            </a:extLst>
          </a:blip>
          <a:srcRect t="7243" r="1" b="1937"/>
          <a:stretch>
            <a:fillRect/>
          </a:stretch>
        </p:blipFill>
        <p:spPr>
          <a:xfrm>
            <a:off x="643467" y="643477"/>
            <a:ext cx="10905066" cy="5571045"/>
          </a:xfrm>
          <a:prstGeom prst="rect">
            <a:avLst/>
          </a:prstGeom>
        </p:spPr>
      </p:pic>
    </p:spTree>
    <p:extLst>
      <p:ext uri="{BB962C8B-B14F-4D97-AF65-F5344CB8AC3E}">
        <p14:creationId xmlns:p14="http://schemas.microsoft.com/office/powerpoint/2010/main" val="263861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6" name="Picture 1024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248" name="Picture 1024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250" name="Oval 1024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52" name="Picture 1025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254" name="Picture 1025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259" name="Rectangle 1025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61" name="Rectangle 1026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05BDF-9D9B-F8BE-61EA-6DA908D5F2A8}"/>
              </a:ext>
            </a:extLst>
          </p:cNvPr>
          <p:cNvSpPr>
            <a:spLocks noGrp="1"/>
          </p:cNvSpPr>
          <p:nvPr>
            <p:ph type="title"/>
          </p:nvPr>
        </p:nvSpPr>
        <p:spPr>
          <a:xfrm>
            <a:off x="648931" y="217755"/>
            <a:ext cx="4166510" cy="1622321"/>
          </a:xfrm>
        </p:spPr>
        <p:txBody>
          <a:bodyPr vert="horz" lIns="91440" tIns="45720" rIns="91440" bIns="45720" rtlCol="0" anchor="t">
            <a:normAutofit fontScale="90000"/>
          </a:bodyPr>
          <a:lstStyle/>
          <a:p>
            <a:pPr algn="ctr"/>
            <a:r>
              <a:rPr lang="en-US" sz="4800" dirty="0">
                <a:solidFill>
                  <a:srgbClr val="EBEBEB"/>
                </a:solidFill>
                <a:latin typeface="Arial Rounded MT Bold" panose="020F0704030504030204" pitchFamily="34" charset="0"/>
              </a:rPr>
              <a:t>Water Treatment System</a:t>
            </a:r>
            <a:endParaRPr lang="en-US" sz="4800" b="0" i="0" kern="1200" dirty="0">
              <a:solidFill>
                <a:srgbClr val="EBEBEB"/>
              </a:solidFill>
              <a:latin typeface="Arial Rounded MT Bold" panose="020F0704030504030204" pitchFamily="34" charset="0"/>
            </a:endParaRPr>
          </a:p>
        </p:txBody>
      </p:sp>
      <p:sp>
        <p:nvSpPr>
          <p:cNvPr id="1026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265" name="Freeform: Shape 1026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0244" name="Picture 4">
            <a:extLst>
              <a:ext uri="{FF2B5EF4-FFF2-40B4-BE49-F238E27FC236}">
                <a16:creationId xmlns:a16="http://schemas.microsoft.com/office/drawing/2014/main" id="{A93B169A-944D-8298-2A01-60E163A08B94}"/>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732961" y="647698"/>
            <a:ext cx="4171950"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267" name="Rectangle 1026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12E05DC3-33D6-12AE-4DF1-A0927F3A35F8}"/>
              </a:ext>
            </a:extLst>
          </p:cNvPr>
          <p:cNvSpPr>
            <a:spLocks noGrp="1"/>
          </p:cNvSpPr>
          <p:nvPr>
            <p:ph type="body" sz="half" idx="2"/>
          </p:nvPr>
        </p:nvSpPr>
        <p:spPr>
          <a:xfrm>
            <a:off x="546257" y="2677555"/>
            <a:ext cx="4466911" cy="3342966"/>
          </a:xfrm>
        </p:spPr>
        <p:txBody>
          <a:bodyPr vert="horz" lIns="91440" tIns="45720" rIns="91440" bIns="45720" rtlCol="0">
            <a:normAutofit lnSpcReduction="10000"/>
          </a:bodyPr>
          <a:lstStyle/>
          <a:p>
            <a:pPr>
              <a:buFont typeface="Wingdings 3" charset="2"/>
              <a:buChar char=""/>
            </a:pPr>
            <a:r>
              <a:rPr lang="en-US" sz="2800" dirty="0">
                <a:solidFill>
                  <a:srgbClr val="EBEBEB"/>
                </a:solidFill>
                <a:latin typeface="Arial Rounded MT Bold" panose="020F0704030504030204" pitchFamily="34" charset="0"/>
              </a:rPr>
              <a:t>PP: Polypropylene filter</a:t>
            </a:r>
          </a:p>
          <a:p>
            <a:pPr>
              <a:buFont typeface="Wingdings 3" charset="2"/>
              <a:buChar char=""/>
            </a:pPr>
            <a:r>
              <a:rPr lang="en-US" sz="2800" dirty="0">
                <a:solidFill>
                  <a:srgbClr val="EBEBEB"/>
                </a:solidFill>
                <a:latin typeface="Arial Rounded MT Bold" panose="020F0704030504030204" pitchFamily="34" charset="0"/>
              </a:rPr>
              <a:t>GAC: Granular activated carbon</a:t>
            </a:r>
          </a:p>
          <a:p>
            <a:pPr>
              <a:buFont typeface="Wingdings 3" charset="2"/>
              <a:buChar char=""/>
            </a:pPr>
            <a:r>
              <a:rPr lang="en-US" sz="2800" dirty="0">
                <a:solidFill>
                  <a:srgbClr val="EBEBEB"/>
                </a:solidFill>
                <a:latin typeface="Arial Rounded MT Bold" panose="020F0704030504030204" pitchFamily="34" charset="0"/>
              </a:rPr>
              <a:t>CTO: Chlorine, taste, odor</a:t>
            </a:r>
          </a:p>
          <a:p>
            <a:pPr>
              <a:buFont typeface="Wingdings 3" charset="2"/>
              <a:buChar char=""/>
            </a:pPr>
            <a:r>
              <a:rPr lang="en-US" sz="2800" dirty="0">
                <a:solidFill>
                  <a:srgbClr val="EBEBEB"/>
                </a:solidFill>
                <a:latin typeface="Arial Rounded MT Bold" panose="020F0704030504030204" pitchFamily="34" charset="0"/>
              </a:rPr>
              <a:t>RO: Reverse osmosis</a:t>
            </a:r>
          </a:p>
          <a:p>
            <a:pPr>
              <a:buFont typeface="Wingdings 3" charset="2"/>
              <a:buChar char=""/>
            </a:pPr>
            <a:r>
              <a:rPr lang="en-US" sz="2800" dirty="0">
                <a:solidFill>
                  <a:srgbClr val="EBEBEB"/>
                </a:solidFill>
                <a:latin typeface="Arial Rounded MT Bold" panose="020F0704030504030204" pitchFamily="34" charset="0"/>
              </a:rPr>
              <a:t>AC: Activated carbon</a:t>
            </a:r>
          </a:p>
          <a:p>
            <a:pPr>
              <a:buFont typeface="Wingdings 3" charset="2"/>
              <a:buChar char=""/>
            </a:pPr>
            <a:endParaRPr lang="en-US" sz="2800" dirty="0">
              <a:solidFill>
                <a:srgbClr val="EBEBEB"/>
              </a:solidFill>
              <a:latin typeface="Arial Rounded MT Bold" panose="020F0704030504030204" pitchFamily="34" charset="0"/>
            </a:endParaRPr>
          </a:p>
        </p:txBody>
      </p:sp>
    </p:spTree>
    <p:extLst>
      <p:ext uri="{BB962C8B-B14F-4D97-AF65-F5344CB8AC3E}">
        <p14:creationId xmlns:p14="http://schemas.microsoft.com/office/powerpoint/2010/main" val="74403870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8E0B96-DDA8-1E2D-96A5-74BF155DFBB5}"/>
              </a:ext>
            </a:extLst>
          </p:cNvPr>
          <p:cNvSpPr>
            <a:spLocks noGrp="1"/>
          </p:cNvSpPr>
          <p:nvPr>
            <p:ph type="title"/>
          </p:nvPr>
        </p:nvSpPr>
        <p:spPr>
          <a:xfrm>
            <a:off x="1154954" y="642257"/>
            <a:ext cx="8825659" cy="914400"/>
          </a:xfrm>
        </p:spPr>
        <p:txBody>
          <a:bodyPr/>
          <a:lstStyle/>
          <a:p>
            <a:pPr algn="ctr"/>
            <a:r>
              <a:rPr lang="en-US" sz="4800" dirty="0">
                <a:latin typeface="Arial Rounded MT Bold" panose="020F0704030504030204" pitchFamily="34" charset="0"/>
              </a:rPr>
              <a:t>PFAS in Drinking Water</a:t>
            </a:r>
            <a:endParaRPr lang="en-US" dirty="0"/>
          </a:p>
        </p:txBody>
      </p:sp>
      <p:sp>
        <p:nvSpPr>
          <p:cNvPr id="6" name="Text Placeholder 5">
            <a:extLst>
              <a:ext uri="{FF2B5EF4-FFF2-40B4-BE49-F238E27FC236}">
                <a16:creationId xmlns:a16="http://schemas.microsoft.com/office/drawing/2014/main" id="{F719AB9C-4454-F6CB-25FE-3367B840EC09}"/>
              </a:ext>
            </a:extLst>
          </p:cNvPr>
          <p:cNvSpPr>
            <a:spLocks noGrp="1"/>
          </p:cNvSpPr>
          <p:nvPr>
            <p:ph type="body" sz="half" idx="2"/>
          </p:nvPr>
        </p:nvSpPr>
        <p:spPr>
          <a:xfrm>
            <a:off x="1683170" y="1698171"/>
            <a:ext cx="8825659" cy="4299857"/>
          </a:xfrm>
        </p:spPr>
        <p:txBody>
          <a:bodyPr/>
          <a:lstStyle/>
          <a:p>
            <a:pPr marL="0" indent="0">
              <a:buNone/>
            </a:pPr>
            <a:r>
              <a:rPr lang="en-US" sz="2800" dirty="0">
                <a:latin typeface="Arial Rounded MT Bold" panose="020F0704030504030204" pitchFamily="34" charset="0"/>
              </a:rPr>
              <a:t>EPA Maximum Contaminant Levels (MCLs)</a:t>
            </a:r>
          </a:p>
          <a:p>
            <a:r>
              <a:rPr lang="en-US" sz="2800" dirty="0">
                <a:latin typeface="Arial Rounded MT Bold" panose="020F0704030504030204" pitchFamily="34" charset="0"/>
              </a:rPr>
              <a:t>PFOA     4.0 ppt (ng/L)</a:t>
            </a:r>
          </a:p>
          <a:p>
            <a:r>
              <a:rPr lang="en-US" sz="2800" dirty="0">
                <a:latin typeface="Arial Rounded MT Bold" panose="020F0704030504030204" pitchFamily="34" charset="0"/>
              </a:rPr>
              <a:t>PFOS     4.0 ppt</a:t>
            </a:r>
          </a:p>
          <a:p>
            <a:r>
              <a:rPr lang="en-US" sz="2800" dirty="0">
                <a:latin typeface="Arial Rounded MT Bold" panose="020F0704030504030204" pitchFamily="34" charset="0"/>
              </a:rPr>
              <a:t>PFNA      10 ppt</a:t>
            </a:r>
          </a:p>
          <a:p>
            <a:r>
              <a:rPr lang="en-US" sz="2800" dirty="0" err="1">
                <a:latin typeface="Arial Rounded MT Bold" panose="020F0704030504030204" pitchFamily="34" charset="0"/>
              </a:rPr>
              <a:t>PFHxS</a:t>
            </a:r>
            <a:r>
              <a:rPr lang="en-US" sz="2800" dirty="0">
                <a:latin typeface="Arial Rounded MT Bold" panose="020F0704030504030204" pitchFamily="34" charset="0"/>
              </a:rPr>
              <a:t>    10 ppt</a:t>
            </a:r>
          </a:p>
          <a:p>
            <a:r>
              <a:rPr lang="en-US" sz="2800" dirty="0">
                <a:latin typeface="Arial Rounded MT Bold" panose="020F0704030504030204" pitchFamily="34" charset="0"/>
              </a:rPr>
              <a:t>HFPO-DA  10 ppt</a:t>
            </a:r>
          </a:p>
          <a:p>
            <a:endParaRPr lang="en-US" dirty="0"/>
          </a:p>
        </p:txBody>
      </p:sp>
    </p:spTree>
    <p:extLst>
      <p:ext uri="{BB962C8B-B14F-4D97-AF65-F5344CB8AC3E}">
        <p14:creationId xmlns:p14="http://schemas.microsoft.com/office/powerpoint/2010/main" val="192208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2DD64F-C17C-2907-FC2A-6FF2100D65B4}"/>
              </a:ext>
            </a:extLst>
          </p:cNvPr>
          <p:cNvSpPr>
            <a:spLocks noGrp="1"/>
          </p:cNvSpPr>
          <p:nvPr>
            <p:ph type="title"/>
          </p:nvPr>
        </p:nvSpPr>
        <p:spPr>
          <a:xfrm>
            <a:off x="874220" y="441833"/>
            <a:ext cx="9404723" cy="853568"/>
          </a:xfrm>
        </p:spPr>
        <p:txBody>
          <a:bodyPr/>
          <a:lstStyle/>
          <a:p>
            <a:pPr algn="ctr"/>
            <a:r>
              <a:rPr lang="en-US" sz="4800" dirty="0">
                <a:latin typeface="Arial Rounded MT Bold" panose="020F0704030504030204" pitchFamily="34" charset="0"/>
              </a:rPr>
              <a:t>Consumer Product Guidance</a:t>
            </a:r>
          </a:p>
        </p:txBody>
      </p:sp>
      <p:sp>
        <p:nvSpPr>
          <p:cNvPr id="6" name="Content Placeholder 5">
            <a:extLst>
              <a:ext uri="{FF2B5EF4-FFF2-40B4-BE49-F238E27FC236}">
                <a16:creationId xmlns:a16="http://schemas.microsoft.com/office/drawing/2014/main" id="{131E7860-A4C8-D751-24C1-22F0EB5847DB}"/>
              </a:ext>
            </a:extLst>
          </p:cNvPr>
          <p:cNvSpPr>
            <a:spLocks noGrp="1"/>
          </p:cNvSpPr>
          <p:nvPr>
            <p:ph idx="1"/>
          </p:nvPr>
        </p:nvSpPr>
        <p:spPr/>
        <p:txBody>
          <a:bodyPr>
            <a:normAutofit/>
          </a:bodyPr>
          <a:lstStyle/>
          <a:p>
            <a:pPr>
              <a:buFont typeface="Wingdings" panose="05000000000000000000" pitchFamily="2" charset="2"/>
              <a:buChar char="Ø"/>
            </a:pPr>
            <a:r>
              <a:rPr lang="en-US" sz="2800" dirty="0">
                <a:latin typeface="Arial Rounded MT Bold" panose="020F0704030504030204" pitchFamily="34" charset="0"/>
              </a:rPr>
              <a:t>PFAS-free cookware-ceramic, stainless steel, cast iron</a:t>
            </a:r>
          </a:p>
          <a:p>
            <a:pPr>
              <a:buFont typeface="Wingdings" panose="05000000000000000000" pitchFamily="2" charset="2"/>
              <a:buChar char="Ø"/>
            </a:pPr>
            <a:r>
              <a:rPr lang="en-US" sz="2800" dirty="0">
                <a:latin typeface="Arial Rounded MT Bold" panose="020F0704030504030204" pitchFamily="34" charset="0"/>
              </a:rPr>
              <a:t>EPA Safer Choice: for cleaning products and disinfectants (epe.gov/</a:t>
            </a:r>
            <a:r>
              <a:rPr lang="en-US" sz="2800" dirty="0" err="1">
                <a:latin typeface="Arial Rounded MT Bold" panose="020F0704030504030204" pitchFamily="34" charset="0"/>
              </a:rPr>
              <a:t>saferchoice</a:t>
            </a:r>
            <a:r>
              <a:rPr lang="en-US" sz="2800" dirty="0">
                <a:latin typeface="Arial Rounded MT Bold" panose="020F0704030504030204" pitchFamily="34" charset="0"/>
              </a:rPr>
              <a:t>)</a:t>
            </a:r>
          </a:p>
          <a:p>
            <a:pPr>
              <a:buFont typeface="Wingdings" panose="05000000000000000000" pitchFamily="2" charset="2"/>
              <a:buChar char="Ø"/>
            </a:pPr>
            <a:r>
              <a:rPr lang="en-US" sz="2800" dirty="0">
                <a:latin typeface="Arial Rounded MT Bold" panose="020F0704030504030204" pitchFamily="34" charset="0"/>
              </a:rPr>
              <a:t>Products labeled PFAS-free</a:t>
            </a:r>
          </a:p>
          <a:p>
            <a:pPr>
              <a:buFont typeface="Wingdings" panose="05000000000000000000" pitchFamily="2" charset="2"/>
              <a:buChar char="Ø"/>
            </a:pPr>
            <a:r>
              <a:rPr lang="en-US" sz="2800" dirty="0">
                <a:latin typeface="Arial Rounded MT Bold" panose="020F0704030504030204" pitchFamily="34" charset="0"/>
              </a:rPr>
              <a:t>PFAS Consumer websites e.g. ecocenter.org; ewg.org (Environmental Working Group); pfascentral.org</a:t>
            </a:r>
          </a:p>
        </p:txBody>
      </p:sp>
    </p:spTree>
    <p:extLst>
      <p:ext uri="{BB962C8B-B14F-4D97-AF65-F5344CB8AC3E}">
        <p14:creationId xmlns:p14="http://schemas.microsoft.com/office/powerpoint/2010/main" val="343280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5" name="Picture 1229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297" name="Picture 1229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299" name="Oval 1229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301" name="Picture 1230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303" name="Picture 1230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2305" name="Rectangle 1230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307" name="Rectangle 1230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CBD6B94-FDED-C44D-DE85-AA3163408560}"/>
              </a:ext>
            </a:extLst>
          </p:cNvPr>
          <p:cNvSpPr>
            <a:spLocks noGrp="1"/>
          </p:cNvSpPr>
          <p:nvPr>
            <p:ph type="title"/>
          </p:nvPr>
        </p:nvSpPr>
        <p:spPr>
          <a:xfrm>
            <a:off x="648930" y="629266"/>
            <a:ext cx="6188190" cy="1622321"/>
          </a:xfrm>
        </p:spPr>
        <p:txBody>
          <a:bodyPr vert="horz" lIns="91440" tIns="45720" rIns="91440" bIns="45720" rtlCol="0" anchor="t">
            <a:noAutofit/>
          </a:bodyPr>
          <a:lstStyle/>
          <a:p>
            <a:pPr algn="ctr">
              <a:lnSpc>
                <a:spcPct val="90000"/>
              </a:lnSpc>
            </a:pPr>
            <a:r>
              <a:rPr lang="en-US" sz="2800" b="0" i="0" kern="1200" dirty="0">
                <a:solidFill>
                  <a:srgbClr val="EBEBEB"/>
                </a:solidFill>
                <a:latin typeface="Arial Rounded MT Bold" panose="020F0704030504030204" pitchFamily="34" charset="0"/>
              </a:rPr>
              <a:t>Maryland Department of Environment</a:t>
            </a:r>
            <a:br>
              <a:rPr lang="en-US" sz="2800" b="0" i="0" kern="1200" dirty="0">
                <a:solidFill>
                  <a:srgbClr val="EBEBEB"/>
                </a:solidFill>
                <a:latin typeface="Arial Rounded MT Bold" panose="020F0704030504030204" pitchFamily="34" charset="0"/>
              </a:rPr>
            </a:br>
            <a:r>
              <a:rPr lang="en-US" sz="2800" b="0" i="0" kern="1200" dirty="0">
                <a:solidFill>
                  <a:srgbClr val="EBEBEB"/>
                </a:solidFill>
                <a:latin typeface="Arial Rounded MT Bold" panose="020F0704030504030204" pitchFamily="34" charset="0"/>
              </a:rPr>
              <a:t>Fish Consumption</a:t>
            </a:r>
            <a:br>
              <a:rPr lang="en-US" sz="2800" b="0" i="0" kern="1200" dirty="0">
                <a:solidFill>
                  <a:srgbClr val="EBEBEB"/>
                </a:solidFill>
                <a:latin typeface="Arial Rounded MT Bold" panose="020F0704030504030204" pitchFamily="34" charset="0"/>
              </a:rPr>
            </a:br>
            <a:r>
              <a:rPr lang="en-US" sz="2800" b="0" i="0" kern="1200" dirty="0">
                <a:solidFill>
                  <a:srgbClr val="EBEBEB"/>
                </a:solidFill>
                <a:latin typeface="Arial Rounded MT Bold" panose="020F0704030504030204" pitchFamily="34" charset="0"/>
              </a:rPr>
              <a:t>Advisory (FCA)</a:t>
            </a:r>
          </a:p>
        </p:txBody>
      </p:sp>
      <p:sp>
        <p:nvSpPr>
          <p:cNvPr id="1230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2311" name="Freeform: Shape 12310">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2290" name="Picture 2" descr="A wooden dock over water&#10;&#10;AI-generated content may be incorrect.">
            <a:extLst>
              <a:ext uri="{FF2B5EF4-FFF2-40B4-BE49-F238E27FC236}">
                <a16:creationId xmlns:a16="http://schemas.microsoft.com/office/drawing/2014/main" id="{26705420-ABEB-C6FE-C88A-7DC022AEE4EB}"/>
              </a:ext>
            </a:extLst>
          </p:cNvPr>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3383" r="3383"/>
          <a:stretch>
            <a:fillRect/>
          </a:stretch>
        </p:blipFill>
        <p:spPr bwMode="auto">
          <a:xfrm>
            <a:off x="8129060" y="1268464"/>
            <a:ext cx="3414010" cy="48823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313" name="Rectangle 123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7BD7DB94-8A88-2E65-A28A-B30D7B0FEA20}"/>
              </a:ext>
            </a:extLst>
          </p:cNvPr>
          <p:cNvSpPr>
            <a:spLocks noGrp="1"/>
          </p:cNvSpPr>
          <p:nvPr>
            <p:ph type="body" sz="half" idx="2"/>
          </p:nvPr>
        </p:nvSpPr>
        <p:spPr>
          <a:xfrm>
            <a:off x="1009490" y="2920535"/>
            <a:ext cx="6188189" cy="3342966"/>
          </a:xfrm>
        </p:spPr>
        <p:txBody>
          <a:bodyPr vert="horz" lIns="91440" tIns="45720" rIns="91440" bIns="45720" rtlCol="0">
            <a:normAutofit/>
          </a:bodyPr>
          <a:lstStyle/>
          <a:p>
            <a:pPr>
              <a:buFont typeface="Wingdings 3" charset="2"/>
              <a:buChar char=""/>
            </a:pPr>
            <a:r>
              <a:rPr lang="en-US" sz="2400" dirty="0">
                <a:solidFill>
                  <a:srgbClr val="FFFFFF"/>
                </a:solidFill>
                <a:latin typeface="Aptos SemiBold" panose="020B0004020202020204" pitchFamily="34" charset="0"/>
              </a:rPr>
              <a:t>mde.maryland.gov/FCA</a:t>
            </a:r>
          </a:p>
          <a:p>
            <a:pPr>
              <a:buFont typeface="Wingdings 3" charset="2"/>
              <a:buChar char=""/>
            </a:pPr>
            <a:r>
              <a:rPr lang="en-US" sz="2400" dirty="0">
                <a:solidFill>
                  <a:srgbClr val="FFFFFF"/>
                </a:solidFill>
                <a:latin typeface="Aptos SemiBold" panose="020B0004020202020204" pitchFamily="34" charset="0"/>
              </a:rPr>
              <a:t>Provides info on PFAS &amp; PFOS; also PCB, mercury and pesticides</a:t>
            </a:r>
          </a:p>
          <a:p>
            <a:pPr>
              <a:buFont typeface="Wingdings 3" charset="2"/>
              <a:buChar char=""/>
            </a:pPr>
            <a:r>
              <a:rPr lang="en-US" sz="2400" dirty="0">
                <a:solidFill>
                  <a:srgbClr val="FFFFFF"/>
                </a:solidFill>
                <a:latin typeface="Aptos SemiBold" panose="020B0004020202020204" pitchFamily="34" charset="0"/>
              </a:rPr>
              <a:t>Interactive state map</a:t>
            </a:r>
          </a:p>
          <a:p>
            <a:pPr>
              <a:buFont typeface="Wingdings 3" charset="2"/>
              <a:buChar char=""/>
            </a:pPr>
            <a:r>
              <a:rPr lang="en-US" sz="2400" dirty="0">
                <a:solidFill>
                  <a:srgbClr val="FFFFFF"/>
                </a:solidFill>
                <a:latin typeface="Aptos SemiBold" panose="020B0004020202020204" pitchFamily="34" charset="0"/>
              </a:rPr>
              <a:t>Includes shellfish advisories</a:t>
            </a:r>
          </a:p>
        </p:txBody>
      </p:sp>
    </p:spTree>
    <p:extLst>
      <p:ext uri="{BB962C8B-B14F-4D97-AF65-F5344CB8AC3E}">
        <p14:creationId xmlns:p14="http://schemas.microsoft.com/office/powerpoint/2010/main" val="125270637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593B1-5077-B3EC-C417-7AB8C1FCF01E}"/>
              </a:ext>
            </a:extLst>
          </p:cNvPr>
          <p:cNvSpPr>
            <a:spLocks noGrp="1"/>
          </p:cNvSpPr>
          <p:nvPr>
            <p:ph type="title"/>
          </p:nvPr>
        </p:nvSpPr>
        <p:spPr>
          <a:xfrm>
            <a:off x="1067869" y="533400"/>
            <a:ext cx="8825659" cy="990600"/>
          </a:xfrm>
        </p:spPr>
        <p:txBody>
          <a:bodyPr/>
          <a:lstStyle/>
          <a:p>
            <a:pPr algn="ctr"/>
            <a:r>
              <a:rPr lang="en-US" dirty="0">
                <a:latin typeface="Arial Rounded MT Bold" panose="020F0704030504030204" pitchFamily="34" charset="0"/>
              </a:rPr>
              <a:t>PFAS Legislation in Maryland</a:t>
            </a:r>
          </a:p>
        </p:txBody>
      </p:sp>
      <p:sp>
        <p:nvSpPr>
          <p:cNvPr id="6" name="Text Placeholder 5">
            <a:extLst>
              <a:ext uri="{FF2B5EF4-FFF2-40B4-BE49-F238E27FC236}">
                <a16:creationId xmlns:a16="http://schemas.microsoft.com/office/drawing/2014/main" id="{7FC8CF1E-14B3-785B-36DA-98DAADFB0BB5}"/>
              </a:ext>
            </a:extLst>
          </p:cNvPr>
          <p:cNvSpPr>
            <a:spLocks noGrp="1"/>
          </p:cNvSpPr>
          <p:nvPr>
            <p:ph type="body" sz="half" idx="2"/>
          </p:nvPr>
        </p:nvSpPr>
        <p:spPr>
          <a:xfrm>
            <a:off x="1187611" y="1524000"/>
            <a:ext cx="8825659" cy="4049486"/>
          </a:xfrm>
        </p:spPr>
        <p:txBody>
          <a:bodyPr>
            <a:normAutofit fontScale="92500" lnSpcReduction="10000"/>
          </a:bodyPr>
          <a:lstStyle/>
          <a:p>
            <a:r>
              <a:rPr lang="en-US" sz="2800" dirty="0">
                <a:latin typeface="Arial Rounded MT Bold" panose="020F0704030504030204" pitchFamily="34" charset="0"/>
              </a:rPr>
              <a:t>George (Walter) Taylor Act: Law passed in 2022 that went into effect January, 2024, banning sale of fire-fighting foam, personal protective equipment for firefighters, carpeting and food containers and wrappers to which PFAS was intentionally added.</a:t>
            </a:r>
          </a:p>
          <a:p>
            <a:endParaRPr lang="en-US" sz="2800" dirty="0">
              <a:latin typeface="Arial Rounded MT Bold" panose="020F0704030504030204" pitchFamily="34" charset="0"/>
            </a:endParaRPr>
          </a:p>
          <a:p>
            <a:r>
              <a:rPr lang="en-US" sz="2800" dirty="0">
                <a:latin typeface="Arial Rounded MT Bold" panose="020F0704030504030204" pitchFamily="34" charset="0"/>
              </a:rPr>
              <a:t>Bill introduced this year to phase out PFAS in a long list of consumer products, including cleaning products, cosmetics, cookware, juvenile products, paint, textiles and upholstered furniture.</a:t>
            </a:r>
          </a:p>
        </p:txBody>
      </p:sp>
    </p:spTree>
    <p:extLst>
      <p:ext uri="{BB962C8B-B14F-4D97-AF65-F5344CB8AC3E}">
        <p14:creationId xmlns:p14="http://schemas.microsoft.com/office/powerpoint/2010/main" val="37630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C1BF-CCF7-9876-B43B-2435B7A782A3}"/>
              </a:ext>
            </a:extLst>
          </p:cNvPr>
          <p:cNvSpPr>
            <a:spLocks noGrp="1"/>
          </p:cNvSpPr>
          <p:nvPr>
            <p:ph type="title"/>
          </p:nvPr>
        </p:nvSpPr>
        <p:spPr>
          <a:xfrm>
            <a:off x="1154954" y="457200"/>
            <a:ext cx="8825659" cy="664029"/>
          </a:xfrm>
        </p:spPr>
        <p:txBody>
          <a:bodyPr/>
          <a:lstStyle/>
          <a:p>
            <a:pPr algn="ctr"/>
            <a:r>
              <a:rPr lang="en-US" dirty="0">
                <a:latin typeface="Arial Rounded MT Bold" panose="020F0704030504030204" pitchFamily="34" charset="0"/>
              </a:rPr>
              <a:t>What exactly are PFAS?</a:t>
            </a:r>
          </a:p>
        </p:txBody>
      </p:sp>
      <p:sp>
        <p:nvSpPr>
          <p:cNvPr id="3" name="Text Placeholder 2">
            <a:extLst>
              <a:ext uri="{FF2B5EF4-FFF2-40B4-BE49-F238E27FC236}">
                <a16:creationId xmlns:a16="http://schemas.microsoft.com/office/drawing/2014/main" id="{750DE828-19B8-A66E-EA4B-491C49AF8D44}"/>
              </a:ext>
            </a:extLst>
          </p:cNvPr>
          <p:cNvSpPr>
            <a:spLocks noGrp="1"/>
          </p:cNvSpPr>
          <p:nvPr>
            <p:ph type="body" sz="half" idx="2"/>
          </p:nvPr>
        </p:nvSpPr>
        <p:spPr>
          <a:xfrm>
            <a:off x="1552542" y="1730829"/>
            <a:ext cx="8825659" cy="5976258"/>
          </a:xfrm>
        </p:spPr>
        <p:txBody>
          <a:bodyPr>
            <a:normAutofit/>
          </a:bodyPr>
          <a:lstStyle/>
          <a:p>
            <a:pPr marL="457200" indent="-457200">
              <a:buFont typeface="Wingdings" panose="05000000000000000000" pitchFamily="2" charset="2"/>
              <a:buChar char="Ø"/>
            </a:pPr>
            <a:r>
              <a:rPr lang="en-US" sz="2600" b="1" u="sng" dirty="0">
                <a:latin typeface="Arial Rounded MT Bold" panose="020F0704030504030204" pitchFamily="34" charset="0"/>
              </a:rPr>
              <a:t>PERFLUORO</a:t>
            </a:r>
            <a:r>
              <a:rPr lang="en-US" sz="2600" b="1" dirty="0">
                <a:latin typeface="Arial Rounded MT Bold" panose="020F0704030504030204" pitchFamily="34" charset="0"/>
              </a:rPr>
              <a:t>: </a:t>
            </a:r>
            <a:r>
              <a:rPr lang="en-US" sz="2600" dirty="0">
                <a:latin typeface="Arial Rounded MT Bold" panose="020F0704030504030204" pitchFamily="34" charset="0"/>
              </a:rPr>
              <a:t>All available binding sites on a carbon are fluorinated e.g. –CF3 or –CF2--</a:t>
            </a:r>
          </a:p>
          <a:p>
            <a:pPr marL="457200" indent="-457200">
              <a:buFont typeface="Wingdings" panose="05000000000000000000" pitchFamily="2" charset="2"/>
              <a:buChar char="Ø"/>
            </a:pPr>
            <a:r>
              <a:rPr lang="en-US" sz="2600" b="1" u="sng" dirty="0">
                <a:latin typeface="Arial Rounded MT Bold" panose="020F0704030504030204" pitchFamily="34" charset="0"/>
              </a:rPr>
              <a:t>POLYFLUORO</a:t>
            </a:r>
            <a:r>
              <a:rPr lang="en-US" sz="2600" b="1" dirty="0">
                <a:latin typeface="Arial Rounded MT Bold" panose="020F0704030504030204" pitchFamily="34" charset="0"/>
              </a:rPr>
              <a:t>: </a:t>
            </a:r>
            <a:r>
              <a:rPr lang="en-US" sz="2600" dirty="0">
                <a:latin typeface="Arial Rounded MT Bold" panose="020F0704030504030204" pitchFamily="34" charset="0"/>
              </a:rPr>
              <a:t>At least one fully fluorinated carbon and one (or more) carbons that are not fully fluorinated e.g. CF3-CFH-</a:t>
            </a:r>
          </a:p>
          <a:p>
            <a:pPr marL="457200" indent="-457200">
              <a:buFont typeface="Wingdings" panose="05000000000000000000" pitchFamily="2" charset="2"/>
              <a:buChar char="Ø"/>
            </a:pPr>
            <a:r>
              <a:rPr lang="en-US" sz="2600" b="1" u="sng" dirty="0">
                <a:latin typeface="Arial Rounded MT Bold" panose="020F0704030504030204" pitchFamily="34" charset="0"/>
              </a:rPr>
              <a:t>ALKYL SUBSTANCE</a:t>
            </a:r>
            <a:r>
              <a:rPr lang="en-US" sz="2600" b="1" dirty="0">
                <a:latin typeface="Arial Rounded MT Bold" panose="020F0704030504030204" pitchFamily="34" charset="0"/>
              </a:rPr>
              <a:t>:</a:t>
            </a:r>
            <a:r>
              <a:rPr lang="en-US" sz="2600" dirty="0">
                <a:latin typeface="Arial Rounded MT Bold" panose="020F0704030504030204" pitchFamily="34" charset="0"/>
              </a:rPr>
              <a:t> One or more carbon atoms arranged in a chain-like structure </a:t>
            </a:r>
          </a:p>
          <a:p>
            <a:endParaRPr lang="en-US" sz="2800" b="1" dirty="0">
              <a:latin typeface="Arial Rounded MT Bold" panose="020F0704030504030204" pitchFamily="34" charset="0"/>
            </a:endParaRPr>
          </a:p>
          <a:p>
            <a:endParaRPr lang="en-US" sz="2800" b="1" dirty="0">
              <a:latin typeface="Arial Rounded MT Bold" panose="020F0704030504030204" pitchFamily="34" charset="0"/>
            </a:endParaRPr>
          </a:p>
          <a:p>
            <a:endParaRPr lang="en-US" sz="2800" b="1" dirty="0">
              <a:latin typeface="Arial Rounded MT Bold" panose="020F0704030504030204" pitchFamily="34" charset="0"/>
            </a:endParaRPr>
          </a:p>
          <a:p>
            <a:endParaRPr lang="en-US" sz="2800" b="1" dirty="0">
              <a:latin typeface="Arial Rounded MT Bold" panose="020F0704030504030204" pitchFamily="34" charset="0"/>
            </a:endParaRPr>
          </a:p>
        </p:txBody>
      </p:sp>
    </p:spTree>
    <p:extLst>
      <p:ext uri="{BB962C8B-B14F-4D97-AF65-F5344CB8AC3E}">
        <p14:creationId xmlns:p14="http://schemas.microsoft.com/office/powerpoint/2010/main" val="260180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5" name="Rectangle 4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49" name="Freeform: Shape 4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634BFD53-6FB9-2E06-7BDF-C313C7BE6E49}"/>
              </a:ext>
            </a:extLst>
          </p:cNvPr>
          <p:cNvSpPr>
            <a:spLocks noGrp="1"/>
          </p:cNvSpPr>
          <p:nvPr>
            <p:ph type="title"/>
          </p:nvPr>
        </p:nvSpPr>
        <p:spPr>
          <a:xfrm>
            <a:off x="443534" y="2808305"/>
            <a:ext cx="3963353" cy="901337"/>
          </a:xfrm>
        </p:spPr>
        <p:txBody>
          <a:bodyPr vert="horz" lIns="91440" tIns="45720" rIns="91440" bIns="45720" rtlCol="0" anchor="t">
            <a:normAutofit fontScale="90000"/>
          </a:bodyPr>
          <a:lstStyle/>
          <a:p>
            <a:pPr algn="ctr"/>
            <a:r>
              <a:rPr lang="en-US" sz="5400" dirty="0">
                <a:solidFill>
                  <a:srgbClr val="FFFFFF"/>
                </a:solidFill>
                <a:latin typeface="Arial Rounded MT Bold" panose="020F0704030504030204" pitchFamily="34" charset="0"/>
              </a:rPr>
              <a:t>Resources</a:t>
            </a:r>
            <a:endParaRPr lang="en-US" sz="5400" b="0" i="0" kern="1200" dirty="0">
              <a:solidFill>
                <a:srgbClr val="FFFFFF"/>
              </a:solidFill>
              <a:latin typeface="Arial Rounded MT Bold" panose="020F0704030504030204" pitchFamily="34" charset="0"/>
            </a:endParaRPr>
          </a:p>
        </p:txBody>
      </p:sp>
      <p:sp>
        <p:nvSpPr>
          <p:cNvPr id="5" name="Text Placeholder 4">
            <a:extLst>
              <a:ext uri="{FF2B5EF4-FFF2-40B4-BE49-F238E27FC236}">
                <a16:creationId xmlns:a16="http://schemas.microsoft.com/office/drawing/2014/main" id="{7F2DEE9A-F7EE-3F5F-01B0-E8E94A72C367}"/>
              </a:ext>
            </a:extLst>
          </p:cNvPr>
          <p:cNvSpPr>
            <a:spLocks noGrp="1"/>
          </p:cNvSpPr>
          <p:nvPr>
            <p:ph type="body" sz="half" idx="2"/>
          </p:nvPr>
        </p:nvSpPr>
        <p:spPr>
          <a:xfrm>
            <a:off x="5323851" y="1141407"/>
            <a:ext cx="5919503" cy="5681312"/>
          </a:xfrm>
        </p:spPr>
        <p:txBody>
          <a:bodyPr vert="horz" lIns="91440" tIns="45720" rIns="91440" bIns="45720" rtlCol="0">
            <a:normAutofit lnSpcReduction="10000"/>
          </a:bodyPr>
          <a:lstStyle/>
          <a:p>
            <a:pPr marL="0" indent="0">
              <a:buNone/>
            </a:pPr>
            <a:endParaRPr lang="en-US" sz="2800" dirty="0">
              <a:latin typeface="Arial Rounded MT Bold" panose="020F0704030504030204" pitchFamily="34" charset="0"/>
            </a:endParaRPr>
          </a:p>
          <a:p>
            <a:r>
              <a:rPr lang="en-US" sz="2400" dirty="0">
                <a:latin typeface="Arial Rounded MT Bold" panose="020F0704030504030204" pitchFamily="34" charset="0"/>
              </a:rPr>
              <a:t>Environmental Protection Agency: </a:t>
            </a:r>
            <a:r>
              <a:rPr lang="en-US" sz="2400" dirty="0">
                <a:latin typeface="Arial Rounded MT Bold" panose="020F0704030504030204" pitchFamily="34" charset="0"/>
                <a:hlinkClick r:id="rId6"/>
              </a:rPr>
              <a:t>https://epa.gov/PFAS</a:t>
            </a:r>
            <a:endParaRPr lang="en-US" sz="2400" dirty="0">
              <a:latin typeface="Arial Rounded MT Bold" panose="020F0704030504030204" pitchFamily="34" charset="0"/>
            </a:endParaRPr>
          </a:p>
          <a:p>
            <a:pPr marL="0" indent="0">
              <a:buNone/>
            </a:pPr>
            <a:r>
              <a:rPr lang="en-US" sz="2400" dirty="0">
                <a:latin typeface="Arial Rounded MT Bold" panose="020F0704030504030204" pitchFamily="34" charset="0"/>
              </a:rPr>
              <a:t>National Academies of Sciences, Engineering and Medicine. 2022. </a:t>
            </a:r>
            <a:r>
              <a:rPr lang="en-US" sz="2400" i="1" dirty="0">
                <a:latin typeface="Arial Rounded MT Bold" panose="020F0704030504030204" pitchFamily="34" charset="0"/>
              </a:rPr>
              <a:t>Guidance on PFAS Exposure, Testing and Clinical </a:t>
            </a:r>
            <a:r>
              <a:rPr lang="en-US" sz="2400" i="1" dirty="0" err="1">
                <a:latin typeface="Arial Rounded MT Bold" panose="020F0704030504030204" pitchFamily="34" charset="0"/>
              </a:rPr>
              <a:t>Follow-UP</a:t>
            </a:r>
            <a:r>
              <a:rPr lang="en-US" sz="2400" i="1" dirty="0">
                <a:latin typeface="Arial Rounded MT Bold" panose="020F0704030504030204" pitchFamily="34" charset="0"/>
              </a:rPr>
              <a:t>. </a:t>
            </a:r>
            <a:r>
              <a:rPr lang="en-US" sz="2400" dirty="0">
                <a:latin typeface="Arial Rounded MT Bold" panose="020F0704030504030204" pitchFamily="34" charset="0"/>
              </a:rPr>
              <a:t>Washington, DC: The National Academies Press. </a:t>
            </a:r>
            <a:r>
              <a:rPr lang="en-US" sz="2400" dirty="0">
                <a:latin typeface="Arial Rounded MT Bold" panose="020F0704030504030204" pitchFamily="34" charset="0"/>
                <a:hlinkClick r:id="rId7"/>
              </a:rPr>
              <a:t>https://doi.org/10.17226/26156</a:t>
            </a:r>
            <a:endParaRPr lang="en-US" sz="2400" dirty="0">
              <a:latin typeface="Arial Rounded MT Bold" panose="020F0704030504030204" pitchFamily="34" charset="0"/>
            </a:endParaRPr>
          </a:p>
          <a:p>
            <a:pPr marL="0" indent="0">
              <a:buNone/>
            </a:pPr>
            <a:r>
              <a:rPr lang="en-US" sz="2400" dirty="0">
                <a:latin typeface="Arial Rounded MT Bold" panose="020F0704030504030204" pitchFamily="34" charset="0"/>
              </a:rPr>
              <a:t>Agency for Toxic Substances and Disease Registry (ATSDR): </a:t>
            </a:r>
            <a:r>
              <a:rPr lang="en-US" sz="2400" dirty="0">
                <a:latin typeface="Arial Rounded MT Bold" panose="020F0704030504030204" pitchFamily="34" charset="0"/>
                <a:hlinkClick r:id="rId8"/>
              </a:rPr>
              <a:t>https://www.atsdr.cdc.gov/pfas</a:t>
            </a:r>
            <a:endParaRPr lang="en-US" sz="2400" dirty="0">
              <a:latin typeface="Arial Rounded MT Bold" panose="020F0704030504030204" pitchFamily="34" charset="0"/>
            </a:endParaRPr>
          </a:p>
          <a:p>
            <a:r>
              <a:rPr lang="en-US" sz="2400" dirty="0">
                <a:latin typeface="Arial Rounded MT Bold" panose="020F0704030504030204" pitchFamily="34" charset="0"/>
              </a:rPr>
              <a:t>Pediatric Environmental Health Specialty Units: </a:t>
            </a:r>
            <a:r>
              <a:rPr lang="en-US" sz="2400" dirty="0">
                <a:latin typeface="Arial Rounded MT Bold" panose="020F0704030504030204" pitchFamily="34" charset="0"/>
                <a:hlinkClick r:id="rId9"/>
              </a:rPr>
              <a:t>https://www.pehsu.net</a:t>
            </a:r>
            <a:endParaRPr lang="en-US" sz="2400" dirty="0">
              <a:latin typeface="Arial Rounded MT Bold" panose="020F0704030504030204" pitchFamily="34" charset="0"/>
            </a:endParaRPr>
          </a:p>
          <a:p>
            <a:endParaRPr lang="en-US" sz="2000" dirty="0">
              <a:latin typeface="Arial Rounded MT Bold" panose="020F0704030504030204" pitchFamily="34" charset="0"/>
            </a:endParaRPr>
          </a:p>
          <a:p>
            <a:pPr marL="0" indent="0">
              <a:buNone/>
            </a:pPr>
            <a:endParaRPr lang="en-US" sz="2800" dirty="0">
              <a:latin typeface="Arial Rounded MT Bold" panose="020F0704030504030204" pitchFamily="34" charset="0"/>
            </a:endParaRPr>
          </a:p>
          <a:p>
            <a:pPr>
              <a:buFont typeface="Wingdings 3" charset="2"/>
              <a:buChar char=""/>
            </a:pP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80622258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0A18D14-25A6-46A4-56A1-81808D7B1765}"/>
              </a:ext>
            </a:extLst>
          </p:cNvPr>
          <p:cNvSpPr>
            <a:spLocks noGrp="1"/>
          </p:cNvSpPr>
          <p:nvPr>
            <p:ph type="title"/>
          </p:nvPr>
        </p:nvSpPr>
        <p:spPr>
          <a:xfrm>
            <a:off x="484680" y="2574218"/>
            <a:ext cx="3675279" cy="1023763"/>
          </a:xfrm>
        </p:spPr>
        <p:txBody>
          <a:bodyPr vert="horz" lIns="91440" tIns="45720" rIns="91440" bIns="45720" rtlCol="0" anchor="t">
            <a:normAutofit/>
          </a:bodyPr>
          <a:lstStyle/>
          <a:p>
            <a:pPr algn="ctr"/>
            <a:r>
              <a:rPr lang="en-US" b="0" i="0" kern="1200" dirty="0">
                <a:solidFill>
                  <a:srgbClr val="FFFFFF"/>
                </a:solidFill>
                <a:latin typeface="Arial Rounded MT Bold" panose="020F0704030504030204" pitchFamily="34" charset="0"/>
              </a:rPr>
              <a:t>References</a:t>
            </a:r>
          </a:p>
        </p:txBody>
      </p:sp>
      <p:sp>
        <p:nvSpPr>
          <p:cNvPr id="3" name="Text Placeholder 2">
            <a:extLst>
              <a:ext uri="{FF2B5EF4-FFF2-40B4-BE49-F238E27FC236}">
                <a16:creationId xmlns:a16="http://schemas.microsoft.com/office/drawing/2014/main" id="{7B3A5D47-E1ED-98A7-86DA-FD41B0EBB324}"/>
              </a:ext>
            </a:extLst>
          </p:cNvPr>
          <p:cNvSpPr>
            <a:spLocks noGrp="1"/>
          </p:cNvSpPr>
          <p:nvPr>
            <p:ph type="body" sz="half" idx="2"/>
          </p:nvPr>
        </p:nvSpPr>
        <p:spPr>
          <a:xfrm>
            <a:off x="5204109" y="1215861"/>
            <a:ext cx="6683091" cy="5261139"/>
          </a:xfrm>
        </p:spPr>
        <p:txBody>
          <a:bodyPr vert="horz" lIns="91440" tIns="45720" rIns="91440" bIns="45720" rtlCol="0">
            <a:normAutofit fontScale="70000" lnSpcReduction="20000"/>
          </a:bodyPr>
          <a:lstStyle/>
          <a:p>
            <a:pPr>
              <a:buClr>
                <a:schemeClr val="tx1">
                  <a:lumMod val="65000"/>
                  <a:lumOff val="35000"/>
                </a:schemeClr>
              </a:buClr>
              <a:buFont typeface="Wingdings 3" charset="2"/>
              <a:buChar char=""/>
            </a:pPr>
            <a:endParaRPr lang="en-US" dirty="0">
              <a:latin typeface="Arial Rounded MT Bold" panose="020F0704030504030204" pitchFamily="34" charset="0"/>
            </a:endParaRPr>
          </a:p>
          <a:p>
            <a:pPr>
              <a:buFont typeface="Wingdings 3" charset="2"/>
              <a:buChar char=""/>
            </a:pPr>
            <a:endParaRPr lang="en-US" sz="20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Wang, Z. et al. 2021. A New OECD Definition for Per-and Polyfluoroalkyl Substances. </a:t>
            </a:r>
            <a:r>
              <a:rPr lang="en-US" sz="1600" i="1" dirty="0">
                <a:latin typeface="Arial Rounded MT Bold" panose="020F0704030504030204" pitchFamily="34" charset="0"/>
              </a:rPr>
              <a:t>Environ. Sci. Technol. </a:t>
            </a:r>
            <a:r>
              <a:rPr lang="en-US" sz="1600" dirty="0">
                <a:latin typeface="Arial Rounded MT Bold" panose="020F0704030504030204" pitchFamily="34" charset="0"/>
              </a:rPr>
              <a:t>55, 15575-15578. </a:t>
            </a:r>
            <a:r>
              <a:rPr lang="en-US" sz="1600" dirty="0">
                <a:latin typeface="Arial Rounded MT Bold" panose="020F0704030504030204" pitchFamily="34" charset="0"/>
                <a:hlinkClick r:id="rId6"/>
              </a:rPr>
              <a:t>https://doi.org/acs.est.1c06896</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Sigmund, G. et al. 2025. Scientists’ Statement on the Chemical Definition of PFASs. </a:t>
            </a:r>
            <a:r>
              <a:rPr lang="en-US" sz="1600" i="1" dirty="0">
                <a:latin typeface="Arial Rounded MT Bold" panose="020F0704030504030204" pitchFamily="34" charset="0"/>
              </a:rPr>
              <a:t>Environ. Sci. Technol. Lett.</a:t>
            </a:r>
            <a:r>
              <a:rPr lang="en-US" sz="1600" dirty="0">
                <a:latin typeface="Arial Rounded MT Bold" panose="020F0704030504030204" pitchFamily="34" charset="0"/>
              </a:rPr>
              <a:t> </a:t>
            </a:r>
            <a:r>
              <a:rPr lang="en-US" sz="1600" i="1" dirty="0">
                <a:latin typeface="Arial Rounded MT Bold" panose="020F0704030504030204" pitchFamily="34" charset="0"/>
              </a:rPr>
              <a:t>2025. </a:t>
            </a:r>
            <a:r>
              <a:rPr lang="en-US" sz="1600" dirty="0">
                <a:latin typeface="Arial Rounded MT Bold" panose="020F0704030504030204" pitchFamily="34" charset="0"/>
              </a:rPr>
              <a:t>12: 1104-1106. </a:t>
            </a:r>
            <a:r>
              <a:rPr lang="en-US" sz="1600" dirty="0">
                <a:latin typeface="Arial Rounded MT Bold" panose="020F0704030504030204" pitchFamily="34" charset="0"/>
                <a:hlinkClick r:id="rId7"/>
              </a:rPr>
              <a:t>https://doi.org/10.1021/acs.estlett.Sc00478</a:t>
            </a:r>
            <a:r>
              <a:rPr lang="en-US" sz="1600" dirty="0">
                <a:latin typeface="Arial Rounded MT Bold" panose="020F0704030504030204" pitchFamily="34" charset="0"/>
              </a:rPr>
              <a:t> </a:t>
            </a:r>
          </a:p>
          <a:p>
            <a:pPr marL="285750" indent="-285750">
              <a:buClr>
                <a:schemeClr val="tx1">
                  <a:lumMod val="65000"/>
                  <a:lumOff val="35000"/>
                </a:schemeClr>
              </a:buClr>
              <a:buFont typeface="Wingdings" panose="05000000000000000000" pitchFamily="2" charset="2"/>
              <a:buChar char="Ø"/>
            </a:pPr>
            <a:r>
              <a:rPr lang="en-US" sz="1600" dirty="0" err="1">
                <a:latin typeface="Arial Rounded MT Bold" panose="020F0704030504030204" pitchFamily="34" charset="0"/>
              </a:rPr>
              <a:t>Dewapriya</a:t>
            </a:r>
            <a:r>
              <a:rPr lang="en-US" sz="1600" dirty="0">
                <a:latin typeface="Arial Rounded MT Bold" panose="020F0704030504030204" pitchFamily="34" charset="0"/>
              </a:rPr>
              <a:t>, P. et al. 2023. Per- and polyfluoroalkyl substances (PFAS) in consumer products: Current knowledge and research gaps. </a:t>
            </a:r>
            <a:r>
              <a:rPr lang="en-US" sz="1600" i="1" dirty="0">
                <a:latin typeface="Arial Rounded MT Bold" panose="020F0704030504030204" pitchFamily="34" charset="0"/>
              </a:rPr>
              <a:t>Journal of Hazardous Materials Letters, </a:t>
            </a:r>
            <a:r>
              <a:rPr lang="en-US" sz="1600" dirty="0">
                <a:latin typeface="Arial Rounded MT Bold" panose="020F0704030504030204" pitchFamily="34" charset="0"/>
              </a:rPr>
              <a:t>4 (2023):100086. </a:t>
            </a:r>
            <a:r>
              <a:rPr lang="en-US" sz="1600" dirty="0">
                <a:latin typeface="Arial Rounded MT Bold" panose="020F0704030504030204" pitchFamily="34" charset="0"/>
                <a:hlinkClick r:id="rId8"/>
              </a:rPr>
              <a:t>https://doi.org/10.1016/j.hazl.2023.1000086</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Fenton, SE et al. 2020. Per- and Polyfluoroalkyl Substance Toxicity and Human Health Review: Current State of Knowledge and Strategies for Informing Future Research.</a:t>
            </a:r>
            <a:r>
              <a:rPr lang="en-US" sz="1600" i="1" dirty="0">
                <a:latin typeface="Arial Rounded MT Bold" panose="020F0704030504030204" pitchFamily="34" charset="0"/>
              </a:rPr>
              <a:t> Environmental Toxicology and Chemistry, </a:t>
            </a:r>
            <a:r>
              <a:rPr lang="en-US" sz="1600" dirty="0">
                <a:latin typeface="Arial Rounded MT Bold" panose="020F0704030504030204" pitchFamily="34" charset="0"/>
              </a:rPr>
              <a:t>40 (3): 606-630. </a:t>
            </a:r>
            <a:r>
              <a:rPr lang="en-US" sz="1600" dirty="0">
                <a:latin typeface="Arial Rounded MT Bold" panose="020F0704030504030204" pitchFamily="34" charset="0"/>
                <a:hlinkClick r:id="rId9"/>
              </a:rPr>
              <a:t>https://www.doi.org/10.1002/etc.4890</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Li, S. et al. 2025. Association between per- and polyfluoroalkyl substances (PFAS) and county-level cancer incidence between 2016 and 2021 and incident cancer burden attributable to PFAS in drinking water in the United States. </a:t>
            </a:r>
            <a:r>
              <a:rPr lang="en-US" sz="1600" i="1" dirty="0">
                <a:latin typeface="Arial Rounded MT Bold" panose="020F0704030504030204" pitchFamily="34" charset="0"/>
              </a:rPr>
              <a:t>Journal of Exp[</a:t>
            </a:r>
            <a:r>
              <a:rPr lang="en-US" sz="1600" i="1" dirty="0" err="1">
                <a:latin typeface="Arial Rounded MT Bold" panose="020F0704030504030204" pitchFamily="34" charset="0"/>
              </a:rPr>
              <a:t>osure</a:t>
            </a:r>
            <a:r>
              <a:rPr lang="en-US" sz="1600" i="1" dirty="0">
                <a:latin typeface="Arial Rounded MT Bold" panose="020F0704030504030204" pitchFamily="34" charset="0"/>
              </a:rPr>
              <a:t> Science &amp; Environmental Epidemiology; </a:t>
            </a:r>
            <a:r>
              <a:rPr lang="en-US" sz="1600" dirty="0">
                <a:latin typeface="Arial Rounded MT Bold" panose="020F0704030504030204" pitchFamily="34" charset="0"/>
                <a:hlinkClick r:id="rId10"/>
              </a:rPr>
              <a:t>https://doi.org/10.1038/s41370-024-00742-2</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Alexandrino, DAM et al. 2021. Revisiting pesticide pollution: The case of fluorinated pesticides. </a:t>
            </a:r>
            <a:r>
              <a:rPr lang="en-US" sz="1600" i="1" dirty="0">
                <a:latin typeface="Arial Rounded MT Bold" panose="020F0704030504030204" pitchFamily="34" charset="0"/>
              </a:rPr>
              <a:t>Environmental Pollution, </a:t>
            </a:r>
            <a:r>
              <a:rPr lang="en-US" sz="1600" dirty="0">
                <a:latin typeface="Arial Rounded MT Bold" panose="020F0704030504030204" pitchFamily="34" charset="0"/>
              </a:rPr>
              <a:t>292 (2022) 118315. </a:t>
            </a:r>
            <a:r>
              <a:rPr lang="en-US" sz="1600" dirty="0">
                <a:latin typeface="Arial Rounded MT Bold" panose="020F0704030504030204" pitchFamily="34" charset="0"/>
                <a:hlinkClick r:id="rId11"/>
              </a:rPr>
              <a:t>https://doi.org/10.1016/j.envpol.2021.118315</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Donley, N et al. 2024. Forever Pesticides: A Growing Source of PFAS Contamination in the Environment, </a:t>
            </a:r>
            <a:r>
              <a:rPr lang="en-US" sz="1600" i="1" dirty="0">
                <a:latin typeface="Arial Rounded MT Bold" panose="020F0704030504030204" pitchFamily="34" charset="0"/>
              </a:rPr>
              <a:t>Environmental Health Perspectives, </a:t>
            </a:r>
            <a:r>
              <a:rPr lang="en-US" sz="1600" dirty="0">
                <a:latin typeface="Arial Rounded MT Bold" panose="020F0704030504030204" pitchFamily="34" charset="0"/>
              </a:rPr>
              <a:t>132(7): 075003-1-075003-15. </a:t>
            </a:r>
            <a:r>
              <a:rPr lang="en-US" sz="1600" dirty="0">
                <a:latin typeface="Arial Rounded MT Bold" panose="020F0704030504030204" pitchFamily="34" charset="0"/>
                <a:hlinkClick r:id="rId12"/>
              </a:rPr>
              <a:t>https://doi.org/10.1289/EHP13954</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r>
              <a:rPr lang="en-US" sz="1600" dirty="0">
                <a:latin typeface="Arial Rounded MT Bold" panose="020F0704030504030204" pitchFamily="34" charset="0"/>
              </a:rPr>
              <a:t>US Food &amp; Drug Administration. 2025. FDA Shares Testing Results for PFAS in Bottled Water. </a:t>
            </a:r>
            <a:r>
              <a:rPr lang="en-US" sz="1600" dirty="0">
                <a:latin typeface="Arial Rounded MT Bold" panose="020F0704030504030204" pitchFamily="34" charset="0"/>
                <a:hlinkClick r:id="rId13"/>
              </a:rPr>
              <a:t>https://www.fda.gov/food/hfp-constituent-updates/fda-shares-testing-results-pfas-bottled-water</a:t>
            </a: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endParaRPr lang="en-US" sz="1600"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endParaRPr lang="en-US" dirty="0">
              <a:latin typeface="Arial Rounded MT Bold" panose="020F0704030504030204" pitchFamily="34" charset="0"/>
            </a:endParaRPr>
          </a:p>
          <a:p>
            <a:pPr marL="285750" indent="-285750">
              <a:buClr>
                <a:schemeClr val="tx1">
                  <a:lumMod val="65000"/>
                  <a:lumOff val="35000"/>
                </a:schemeClr>
              </a:buClr>
              <a:buFont typeface="Wingdings" panose="05000000000000000000" pitchFamily="2" charset="2"/>
              <a:buChar char="Ø"/>
            </a:pPr>
            <a:endParaRPr lang="en-US" dirty="0">
              <a:latin typeface="Arial Rounded MT Bold" panose="020F0704030504030204" pitchFamily="34" charset="0"/>
            </a:endParaRPr>
          </a:p>
        </p:txBody>
      </p:sp>
    </p:spTree>
    <p:extLst>
      <p:ext uri="{BB962C8B-B14F-4D97-AF65-F5344CB8AC3E}">
        <p14:creationId xmlns:p14="http://schemas.microsoft.com/office/powerpoint/2010/main" val="26101173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4872-C60E-F41D-8D72-75C9E0AC8515}"/>
              </a:ext>
            </a:extLst>
          </p:cNvPr>
          <p:cNvSpPr>
            <a:spLocks noGrp="1"/>
          </p:cNvSpPr>
          <p:nvPr>
            <p:ph type="title"/>
          </p:nvPr>
        </p:nvSpPr>
        <p:spPr>
          <a:xfrm>
            <a:off x="1154954" y="609600"/>
            <a:ext cx="8825659" cy="1066800"/>
          </a:xfrm>
        </p:spPr>
        <p:txBody>
          <a:bodyPr/>
          <a:lstStyle/>
          <a:p>
            <a:pPr algn="ctr"/>
            <a:r>
              <a:rPr lang="en-US" dirty="0">
                <a:latin typeface="Arial Rounded MT Bold" panose="020F0704030504030204" pitchFamily="34" charset="0"/>
              </a:rPr>
              <a:t>PFAS Definition</a:t>
            </a:r>
          </a:p>
        </p:txBody>
      </p:sp>
      <p:sp>
        <p:nvSpPr>
          <p:cNvPr id="3" name="Text Placeholder 2">
            <a:extLst>
              <a:ext uri="{FF2B5EF4-FFF2-40B4-BE49-F238E27FC236}">
                <a16:creationId xmlns:a16="http://schemas.microsoft.com/office/drawing/2014/main" id="{7D04F184-AE8F-4F56-F8F7-BE2F0BA5485A}"/>
              </a:ext>
            </a:extLst>
          </p:cNvPr>
          <p:cNvSpPr>
            <a:spLocks noGrp="1"/>
          </p:cNvSpPr>
          <p:nvPr>
            <p:ph type="body" sz="half" idx="2"/>
          </p:nvPr>
        </p:nvSpPr>
        <p:spPr>
          <a:xfrm>
            <a:off x="1535954" y="1727574"/>
            <a:ext cx="8825659" cy="2362200"/>
          </a:xfrm>
        </p:spPr>
        <p:txBody>
          <a:bodyPr>
            <a:normAutofit/>
          </a:bodyPr>
          <a:lstStyle/>
          <a:p>
            <a:r>
              <a:rPr lang="en-US" sz="2800" i="1" dirty="0">
                <a:latin typeface="Arial Rounded MT Bold" panose="020F0704030504030204" pitchFamily="34" charset="0"/>
              </a:rPr>
              <a:t>“PFAS are defined as fluorinated substances that contain at least one </a:t>
            </a:r>
            <a:r>
              <a:rPr lang="en-US" sz="2800" b="1" i="1" dirty="0">
                <a:latin typeface="Arial Rounded MT Bold" panose="020F0704030504030204" pitchFamily="34" charset="0"/>
              </a:rPr>
              <a:t>fully fluorinated methyl </a:t>
            </a:r>
            <a:r>
              <a:rPr lang="en-US" sz="2800" b="1" dirty="0">
                <a:latin typeface="Arial Rounded MT Bold" panose="020F0704030504030204" pitchFamily="34" charset="0"/>
              </a:rPr>
              <a:t>(-CF</a:t>
            </a:r>
            <a:r>
              <a:rPr lang="en-US" sz="1400" b="1" dirty="0">
                <a:latin typeface="Arial Rounded MT Bold" panose="020F0704030504030204" pitchFamily="34" charset="0"/>
              </a:rPr>
              <a:t>3</a:t>
            </a:r>
            <a:r>
              <a:rPr lang="en-US" sz="2800" b="1" dirty="0">
                <a:latin typeface="Arial Rounded MT Bold" panose="020F0704030504030204" pitchFamily="34" charset="0"/>
              </a:rPr>
              <a:t>) </a:t>
            </a:r>
            <a:r>
              <a:rPr lang="en-US" sz="2800" b="1" i="1" dirty="0">
                <a:latin typeface="Arial Rounded MT Bold" panose="020F0704030504030204" pitchFamily="34" charset="0"/>
              </a:rPr>
              <a:t>or methylene carbon atom </a:t>
            </a:r>
            <a:r>
              <a:rPr lang="en-US" sz="2800" b="1" dirty="0">
                <a:latin typeface="Arial Rounded MT Bold" panose="020F0704030504030204" pitchFamily="34" charset="0"/>
              </a:rPr>
              <a:t>(-CF</a:t>
            </a:r>
            <a:r>
              <a:rPr lang="en-US" sz="1400" b="1" dirty="0">
                <a:latin typeface="Arial Rounded MT Bold" panose="020F0704030504030204" pitchFamily="34" charset="0"/>
              </a:rPr>
              <a:t>2</a:t>
            </a:r>
            <a:r>
              <a:rPr lang="en-US" sz="2800" b="1" dirty="0">
                <a:latin typeface="Arial Rounded MT Bold" panose="020F0704030504030204" pitchFamily="34" charset="0"/>
              </a:rPr>
              <a:t>-) </a:t>
            </a:r>
            <a:r>
              <a:rPr lang="en-US" sz="2800" i="1" dirty="0">
                <a:latin typeface="Arial Rounded MT Bold" panose="020F0704030504030204" pitchFamily="34" charset="0"/>
              </a:rPr>
              <a:t>(without any H/Cl/Br/I atom attached to it).”</a:t>
            </a:r>
          </a:p>
        </p:txBody>
      </p:sp>
      <p:sp>
        <p:nvSpPr>
          <p:cNvPr id="6" name="TextBox 5">
            <a:extLst>
              <a:ext uri="{FF2B5EF4-FFF2-40B4-BE49-F238E27FC236}">
                <a16:creationId xmlns:a16="http://schemas.microsoft.com/office/drawing/2014/main" id="{A682C8A3-0B26-5459-26C8-039503694067}"/>
              </a:ext>
            </a:extLst>
          </p:cNvPr>
          <p:cNvSpPr txBox="1"/>
          <p:nvPr/>
        </p:nvSpPr>
        <p:spPr>
          <a:xfrm>
            <a:off x="5567783" y="4615544"/>
            <a:ext cx="5396606" cy="1200329"/>
          </a:xfrm>
          <a:prstGeom prst="rect">
            <a:avLst/>
          </a:prstGeom>
          <a:noFill/>
        </p:spPr>
        <p:txBody>
          <a:bodyPr wrap="none" rtlCol="0">
            <a:spAutoFit/>
          </a:bodyPr>
          <a:lstStyle/>
          <a:p>
            <a:r>
              <a:rPr lang="en-US" dirty="0">
                <a:latin typeface="Arial Rounded MT Bold" panose="020F0704030504030204" pitchFamily="34" charset="0"/>
              </a:rPr>
              <a:t>OECD (2021), </a:t>
            </a:r>
            <a:r>
              <a:rPr lang="en-US" i="1" dirty="0">
                <a:latin typeface="Arial Rounded MT Bold" panose="020F0704030504030204" pitchFamily="34" charset="0"/>
              </a:rPr>
              <a:t>Reconciling Terminology of Per-</a:t>
            </a:r>
          </a:p>
          <a:p>
            <a:r>
              <a:rPr lang="en-US" i="1" dirty="0">
                <a:latin typeface="Arial Rounded MT Bold" panose="020F0704030504030204" pitchFamily="34" charset="0"/>
              </a:rPr>
              <a:t>And Polyfluoroalkyl Substances and Practical</a:t>
            </a:r>
          </a:p>
          <a:p>
            <a:r>
              <a:rPr lang="en-US" i="1" dirty="0">
                <a:latin typeface="Arial Rounded MT Bold" panose="020F0704030504030204" pitchFamily="34" charset="0"/>
              </a:rPr>
              <a:t>Guidance.</a:t>
            </a:r>
            <a:r>
              <a:rPr lang="en-US" dirty="0">
                <a:latin typeface="Arial Rounded MT Bold" panose="020F0704030504030204" pitchFamily="34" charset="0"/>
              </a:rPr>
              <a:t> OECD* Series on Risk Management,</a:t>
            </a:r>
          </a:p>
          <a:p>
            <a:r>
              <a:rPr lang="en-US" dirty="0">
                <a:latin typeface="Arial Rounded MT Bold" panose="020F0704030504030204" pitchFamily="34" charset="0"/>
              </a:rPr>
              <a:t>No. 61, OECD Publishing, Paris.</a:t>
            </a:r>
          </a:p>
        </p:txBody>
      </p:sp>
      <p:sp>
        <p:nvSpPr>
          <p:cNvPr id="7" name="TextBox 6">
            <a:extLst>
              <a:ext uri="{FF2B5EF4-FFF2-40B4-BE49-F238E27FC236}">
                <a16:creationId xmlns:a16="http://schemas.microsoft.com/office/drawing/2014/main" id="{7CD2483D-8CAC-B6F4-FCE7-D8A6C1BCD5A2}"/>
              </a:ext>
            </a:extLst>
          </p:cNvPr>
          <p:cNvSpPr txBox="1"/>
          <p:nvPr/>
        </p:nvSpPr>
        <p:spPr>
          <a:xfrm>
            <a:off x="6977742" y="5986790"/>
            <a:ext cx="4446282" cy="523220"/>
          </a:xfrm>
          <a:prstGeom prst="rect">
            <a:avLst/>
          </a:prstGeom>
          <a:noFill/>
        </p:spPr>
        <p:txBody>
          <a:bodyPr wrap="none" rtlCol="0">
            <a:spAutoFit/>
          </a:bodyPr>
          <a:lstStyle/>
          <a:p>
            <a:r>
              <a:rPr lang="en-US" sz="1400" dirty="0">
                <a:latin typeface="Arial Rounded MT Bold" panose="020F0704030504030204" pitchFamily="34" charset="0"/>
              </a:rPr>
              <a:t>* OECD=</a:t>
            </a:r>
            <a:r>
              <a:rPr lang="en-US" sz="1400" dirty="0" err="1">
                <a:latin typeface="Arial Rounded MT Bold" panose="020F0704030504030204" pitchFamily="34" charset="0"/>
              </a:rPr>
              <a:t>Organisation</a:t>
            </a:r>
            <a:r>
              <a:rPr lang="en-US" sz="1400" dirty="0">
                <a:latin typeface="Arial Rounded MT Bold" panose="020F0704030504030204" pitchFamily="34" charset="0"/>
              </a:rPr>
              <a:t> for Economic Co-operation</a:t>
            </a:r>
          </a:p>
          <a:p>
            <a:r>
              <a:rPr lang="en-US" sz="1400" dirty="0">
                <a:latin typeface="Arial Rounded MT Bold" panose="020F0704030504030204" pitchFamily="34" charset="0"/>
              </a:rPr>
              <a:t>                  and Economic Development </a:t>
            </a:r>
          </a:p>
        </p:txBody>
      </p:sp>
    </p:spTree>
    <p:extLst>
      <p:ext uri="{BB962C8B-B14F-4D97-AF65-F5344CB8AC3E}">
        <p14:creationId xmlns:p14="http://schemas.microsoft.com/office/powerpoint/2010/main" val="412748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fas-compounds.jpg (675×474)">
            <a:extLst>
              <a:ext uri="{FF2B5EF4-FFF2-40B4-BE49-F238E27FC236}">
                <a16:creationId xmlns:a16="http://schemas.microsoft.com/office/drawing/2014/main" id="{3B46B5EE-09AF-F520-23D3-55D8C72E6913}"/>
              </a:ext>
            </a:extLst>
          </p:cNvPr>
          <p:cNvPicPr>
            <a:picLocks noChangeAspect="1"/>
          </p:cNvPicPr>
          <p:nvPr/>
        </p:nvPicPr>
        <p:blipFill>
          <a:blip r:embed="rId3"/>
          <a:stretch>
            <a:fillRect/>
          </a:stretch>
        </p:blipFill>
        <p:spPr>
          <a:xfrm>
            <a:off x="1077686" y="643467"/>
            <a:ext cx="9111343" cy="5571065"/>
          </a:xfrm>
          <a:prstGeom prst="rect">
            <a:avLst/>
          </a:prstGeom>
        </p:spPr>
      </p:pic>
      <p:sp>
        <p:nvSpPr>
          <p:cNvPr id="4" name="TextBox 3">
            <a:extLst>
              <a:ext uri="{FF2B5EF4-FFF2-40B4-BE49-F238E27FC236}">
                <a16:creationId xmlns:a16="http://schemas.microsoft.com/office/drawing/2014/main" id="{63335174-8086-BC21-08A9-9B5378FB7D08}"/>
              </a:ext>
            </a:extLst>
          </p:cNvPr>
          <p:cNvSpPr txBox="1"/>
          <p:nvPr/>
        </p:nvSpPr>
        <p:spPr>
          <a:xfrm>
            <a:off x="6096000" y="5282233"/>
            <a:ext cx="3807132" cy="400110"/>
          </a:xfrm>
          <a:prstGeom prst="rect">
            <a:avLst/>
          </a:prstGeom>
          <a:noFill/>
        </p:spPr>
        <p:txBody>
          <a:bodyPr wrap="none" rtlCol="0">
            <a:spAutoFit/>
          </a:bodyPr>
          <a:lstStyle/>
          <a:p>
            <a:r>
              <a:rPr lang="en-US" sz="2000" dirty="0">
                <a:solidFill>
                  <a:schemeClr val="bg1"/>
                </a:solidFill>
                <a:latin typeface="Arial Rounded MT Bold" panose="020F0704030504030204" pitchFamily="34" charset="0"/>
              </a:rPr>
              <a:t>PFOA-perfluorooctanoic acid</a:t>
            </a:r>
          </a:p>
        </p:txBody>
      </p:sp>
    </p:spTree>
    <p:extLst>
      <p:ext uri="{BB962C8B-B14F-4D97-AF65-F5344CB8AC3E}">
        <p14:creationId xmlns:p14="http://schemas.microsoft.com/office/powerpoint/2010/main" val="59573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8685BCA-3A44-BA64-37FA-C2ADEDD37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229" y="500743"/>
            <a:ext cx="10624457"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6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7" name="Picture 205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61" name="Picture 206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5" name="Rectangle 206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Rectangle 2066">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08F76-5904-7BB2-CA1A-58BCF16DCD82}"/>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gn="ctr"/>
            <a:r>
              <a:rPr lang="en-US" sz="5400" b="0" i="0" kern="1200" dirty="0">
                <a:solidFill>
                  <a:srgbClr val="EBEBEB"/>
                </a:solidFill>
                <a:latin typeface="Arial Rounded MT Bold" panose="020F0704030504030204" pitchFamily="34" charset="0"/>
              </a:rPr>
              <a:t>Teflon: A PFAS Polymer</a:t>
            </a:r>
          </a:p>
        </p:txBody>
      </p:sp>
      <p:sp>
        <p:nvSpPr>
          <p:cNvPr id="2069"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71" name="Freeform: Shape 2070">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Rectangle 2072">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a:extLst>
              <a:ext uri="{FF2B5EF4-FFF2-40B4-BE49-F238E27FC236}">
                <a16:creationId xmlns:a16="http://schemas.microsoft.com/office/drawing/2014/main" id="{3C4052CD-9A0A-B4A5-A717-0B59414ACC1D}"/>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854" y="857796"/>
            <a:ext cx="6270662" cy="514194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9255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710B-44BD-A1C6-D6B5-37C8B63DB5DA}"/>
              </a:ext>
            </a:extLst>
          </p:cNvPr>
          <p:cNvSpPr>
            <a:spLocks noGrp="1"/>
          </p:cNvSpPr>
          <p:nvPr>
            <p:ph type="title"/>
          </p:nvPr>
        </p:nvSpPr>
        <p:spPr>
          <a:xfrm>
            <a:off x="972682" y="365632"/>
            <a:ext cx="9404723" cy="1400530"/>
          </a:xfrm>
        </p:spPr>
        <p:txBody>
          <a:bodyPr/>
          <a:lstStyle/>
          <a:p>
            <a:pPr algn="ctr"/>
            <a:r>
              <a:rPr lang="en-US" dirty="0">
                <a:solidFill>
                  <a:schemeClr val="tx1"/>
                </a:solidFill>
                <a:latin typeface="Arial Rounded MT Bold" panose="020F0704030504030204" pitchFamily="34" charset="0"/>
              </a:rPr>
              <a:t>PFAS Characteristics</a:t>
            </a:r>
          </a:p>
        </p:txBody>
      </p:sp>
      <p:sp>
        <p:nvSpPr>
          <p:cNvPr id="3" name="Content Placeholder 2">
            <a:extLst>
              <a:ext uri="{FF2B5EF4-FFF2-40B4-BE49-F238E27FC236}">
                <a16:creationId xmlns:a16="http://schemas.microsoft.com/office/drawing/2014/main" id="{98FC1EFE-A883-99E5-5A3B-51E7EBC48770}"/>
              </a:ext>
            </a:extLst>
          </p:cNvPr>
          <p:cNvSpPr>
            <a:spLocks noGrp="1"/>
          </p:cNvSpPr>
          <p:nvPr>
            <p:ph idx="1"/>
          </p:nvPr>
        </p:nvSpPr>
        <p:spPr>
          <a:xfrm>
            <a:off x="838200" y="1447799"/>
            <a:ext cx="10515600" cy="4935992"/>
          </a:xfrm>
        </p:spPr>
        <p:txBody>
          <a:bodyPr>
            <a:normAutofit/>
          </a:bodyPr>
          <a:lstStyle/>
          <a:p>
            <a:r>
              <a:rPr lang="en-US" sz="2800" dirty="0">
                <a:latin typeface="Arial Rounded MT Bold" panose="020F0704030504030204" pitchFamily="34" charset="0"/>
              </a:rPr>
              <a:t>Man-made compounds not present in nature</a:t>
            </a:r>
          </a:p>
          <a:p>
            <a:r>
              <a:rPr lang="en-US" sz="2800" dirty="0">
                <a:latin typeface="Arial Rounded MT Bold" panose="020F0704030504030204" pitchFamily="34" charset="0"/>
              </a:rPr>
              <a:t>Used to reduce friction, resist high temperatures, repel water and oil in numerous products</a:t>
            </a:r>
          </a:p>
          <a:p>
            <a:r>
              <a:rPr lang="en-US" sz="2800" dirty="0">
                <a:latin typeface="Arial Rounded MT Bold" panose="020F0704030504030204" pitchFamily="34" charset="0"/>
              </a:rPr>
              <a:t>Extremely strong carbon-fluorine bonds that do not break down in the environment</a:t>
            </a:r>
          </a:p>
          <a:p>
            <a:r>
              <a:rPr lang="en-US" sz="2800" dirty="0">
                <a:latin typeface="Arial Rounded MT Bold" panose="020F0704030504030204" pitchFamily="34" charset="0"/>
              </a:rPr>
              <a:t>Extremely stable -”Forever Chemicals”</a:t>
            </a:r>
          </a:p>
          <a:p>
            <a:r>
              <a:rPr lang="en-US" sz="2800" dirty="0">
                <a:latin typeface="Arial Rounded MT Bold" panose="020F0704030504030204" pitchFamily="34" charset="0"/>
              </a:rPr>
              <a:t>Slow excretion with bioaccumulation in animals and humans</a:t>
            </a:r>
          </a:p>
          <a:p>
            <a:r>
              <a:rPr lang="en-US" sz="2800" dirty="0">
                <a:latin typeface="Arial Rounded MT Bold" panose="020F0704030504030204" pitchFamily="34" charset="0"/>
              </a:rPr>
              <a:t>Prolonged half-lives in humans lasting months to years</a:t>
            </a:r>
          </a:p>
          <a:p>
            <a:endParaRPr lang="en-US" dirty="0"/>
          </a:p>
        </p:txBody>
      </p:sp>
    </p:spTree>
    <p:extLst>
      <p:ext uri="{BB962C8B-B14F-4D97-AF65-F5344CB8AC3E}">
        <p14:creationId xmlns:p14="http://schemas.microsoft.com/office/powerpoint/2010/main" val="399987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31298</TotalTime>
  <Words>4153</Words>
  <Application>Microsoft Office PowerPoint</Application>
  <PresentationFormat>Widescreen</PresentationFormat>
  <Paragraphs>255</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SemiBold</vt:lpstr>
      <vt:lpstr>Arial Rounded MT Bold</vt:lpstr>
      <vt:lpstr>Century Gothic</vt:lpstr>
      <vt:lpstr>Wingdings</vt:lpstr>
      <vt:lpstr>Wingdings 3</vt:lpstr>
      <vt:lpstr>Ion</vt:lpstr>
      <vt:lpstr>The ABC’s of PFAS</vt:lpstr>
      <vt:lpstr>Disclosures</vt:lpstr>
      <vt:lpstr>Objectives</vt:lpstr>
      <vt:lpstr>What exactly are PFAS?</vt:lpstr>
      <vt:lpstr>PFAS Definition</vt:lpstr>
      <vt:lpstr>PowerPoint Presentation</vt:lpstr>
      <vt:lpstr>PowerPoint Presentation</vt:lpstr>
      <vt:lpstr>Teflon: A PFAS Polymer</vt:lpstr>
      <vt:lpstr>PFAS Characteristics</vt:lpstr>
      <vt:lpstr>PFAS in the Environment</vt:lpstr>
      <vt:lpstr>PowerPoint Presentation</vt:lpstr>
      <vt:lpstr>Human PFAS Exposure</vt:lpstr>
      <vt:lpstr>Routes of Human PFAS Exposure</vt:lpstr>
      <vt:lpstr>PFAS in Consumer Products</vt:lpstr>
      <vt:lpstr>PFAS and Human Health</vt:lpstr>
      <vt:lpstr>PFAS and Human Health</vt:lpstr>
      <vt:lpstr>PowerPoint Presentation</vt:lpstr>
      <vt:lpstr>PFAS Liver Toxicity</vt:lpstr>
      <vt:lpstr>PFAS and Lipids</vt:lpstr>
      <vt:lpstr>PFAS Renal Toxicity</vt:lpstr>
      <vt:lpstr>Immunotoxicity</vt:lpstr>
      <vt:lpstr>Thyroid Function</vt:lpstr>
      <vt:lpstr>Prenatal Effects</vt:lpstr>
      <vt:lpstr>PFAS and Cancer</vt:lpstr>
      <vt:lpstr>PFAS in Pesticides</vt:lpstr>
      <vt:lpstr>PFAS Sources in Pesticides</vt:lpstr>
      <vt:lpstr>PFAS Pesticide Examples</vt:lpstr>
      <vt:lpstr>PFAS Pesticide Toxicity</vt:lpstr>
      <vt:lpstr>Assessing PFAS Exposure</vt:lpstr>
      <vt:lpstr>Environmental Exposure History</vt:lpstr>
      <vt:lpstr>Reducing PFAS Exposures</vt:lpstr>
      <vt:lpstr>PowerPoint Presentation</vt:lpstr>
      <vt:lpstr>Reducing PFAS in Drinking Water</vt:lpstr>
      <vt:lpstr>PowerPoint Presentation</vt:lpstr>
      <vt:lpstr>Water Treatment System</vt:lpstr>
      <vt:lpstr>PFAS in Drinking Water</vt:lpstr>
      <vt:lpstr>Consumer Product Guidance</vt:lpstr>
      <vt:lpstr>Maryland Department of Environment Fish Consumption Advisory (FCA)</vt:lpstr>
      <vt:lpstr>PFAS Legislation in Maryland</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Ichniowski</dc:creator>
  <cp:lastModifiedBy>Michael Ichniowski</cp:lastModifiedBy>
  <cp:revision>1</cp:revision>
  <dcterms:created xsi:type="dcterms:W3CDTF">2026-02-11T19:44:45Z</dcterms:created>
  <dcterms:modified xsi:type="dcterms:W3CDTF">2026-03-06T19:29:03Z</dcterms:modified>
</cp:coreProperties>
</file>